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7" r:id="rId6"/>
    <p:sldId id="262" r:id="rId7"/>
    <p:sldId id="256" r:id="rId8"/>
    <p:sldId id="264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FB"/>
    <a:srgbClr val="FCE2FC"/>
    <a:srgbClr val="FCD4FC"/>
    <a:srgbClr val="FCCDED"/>
    <a:srgbClr val="FCBBF0"/>
    <a:srgbClr val="FF8AD8"/>
    <a:srgbClr val="D883FF"/>
    <a:srgbClr val="5F4776"/>
    <a:srgbClr val="FC0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46" d="100"/>
          <a:sy n="46" d="100"/>
        </p:scale>
        <p:origin x="2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7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2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5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6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49F4-11F5-4DAA-8F8F-90D40989A713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E0D6-F76A-4FC0-8C75-E271088A1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2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7C462D-CF4D-3E10-F518-0E1DC1082443}"/>
              </a:ext>
            </a:extLst>
          </p:cNvPr>
          <p:cNvSpPr/>
          <p:nvPr/>
        </p:nvSpPr>
        <p:spPr>
          <a:xfrm>
            <a:off x="0" y="-2"/>
            <a:ext cx="6858000" cy="9906002"/>
          </a:xfrm>
          <a:prstGeom prst="rect">
            <a:avLst/>
          </a:prstGeom>
          <a:solidFill>
            <a:srgbClr val="FCE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D902F8-7692-EEB3-2A3A-4048B89B9F6E}"/>
              </a:ext>
            </a:extLst>
          </p:cNvPr>
          <p:cNvSpPr/>
          <p:nvPr/>
        </p:nvSpPr>
        <p:spPr>
          <a:xfrm>
            <a:off x="132719" y="2463800"/>
            <a:ext cx="6592562" cy="736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302165-7144-1402-3FC1-AE71C5655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9" t="10563" r="7085" b="4674"/>
          <a:stretch/>
        </p:blipFill>
        <p:spPr>
          <a:xfrm>
            <a:off x="274707" y="2841351"/>
            <a:ext cx="3084221" cy="1711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FD09CA-0869-7442-E212-6348397ED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5" t="17659" r="8334" b="3970"/>
          <a:stretch/>
        </p:blipFill>
        <p:spPr>
          <a:xfrm>
            <a:off x="267352" y="5319231"/>
            <a:ext cx="3098933" cy="1670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A01CA-2D50-E4EC-02AB-CCF8693B0D03}"/>
              </a:ext>
            </a:extLst>
          </p:cNvPr>
          <p:cNvSpPr txBox="1"/>
          <p:nvPr/>
        </p:nvSpPr>
        <p:spPr>
          <a:xfrm>
            <a:off x="3473615" y="2841351"/>
            <a:ext cx="3032668" cy="183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between 25 and 64 years old, so it is time to go to the doctor to have my smear test.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8B1D1-F55F-125A-4EDC-C55DD61F0976}"/>
              </a:ext>
            </a:extLst>
          </p:cNvPr>
          <p:cNvSpPr txBox="1"/>
          <p:nvPr/>
        </p:nvSpPr>
        <p:spPr>
          <a:xfrm>
            <a:off x="274707" y="1029417"/>
            <a:ext cx="645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 name is: …………………….........</a:t>
            </a:r>
          </a:p>
          <a:p>
            <a:endParaRPr lang="en-GB" sz="16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 am …………………………years 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CEB42-B4A2-2E3D-28D5-58A5068AE96B}"/>
              </a:ext>
            </a:extLst>
          </p:cNvPr>
          <p:cNvSpPr txBox="1"/>
          <p:nvPr/>
        </p:nvSpPr>
        <p:spPr>
          <a:xfrm>
            <a:off x="3557980" y="5669593"/>
            <a:ext cx="303266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happens inside my vagina.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D4AD05-2B68-0846-B0E9-99929459DD9C}"/>
              </a:ext>
            </a:extLst>
          </p:cNvPr>
          <p:cNvSpPr txBox="1"/>
          <p:nvPr/>
        </p:nvSpPr>
        <p:spPr>
          <a:xfrm>
            <a:off x="3557980" y="8020409"/>
            <a:ext cx="303266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checks that I won’t develop cancer.</a:t>
            </a:r>
            <a:endParaRPr lang="en-GB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48E039-2E48-EA56-50D4-B5273F6A4D79}"/>
              </a:ext>
            </a:extLst>
          </p:cNvPr>
          <p:cNvSpPr/>
          <p:nvPr/>
        </p:nvSpPr>
        <p:spPr>
          <a:xfrm>
            <a:off x="160020" y="2741818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89F2C0-E424-B359-0A20-D9496D080648}"/>
              </a:ext>
            </a:extLst>
          </p:cNvPr>
          <p:cNvSpPr/>
          <p:nvPr/>
        </p:nvSpPr>
        <p:spPr>
          <a:xfrm>
            <a:off x="160020" y="5056850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63500A-A90D-CE27-763E-78CB3A616BD3}"/>
              </a:ext>
            </a:extLst>
          </p:cNvPr>
          <p:cNvSpPr/>
          <p:nvPr/>
        </p:nvSpPr>
        <p:spPr>
          <a:xfrm>
            <a:off x="153579" y="7583324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950049-D58B-70A1-6DAF-1A844EBD863E}"/>
              </a:ext>
            </a:extLst>
          </p:cNvPr>
          <p:cNvSpPr/>
          <p:nvPr/>
        </p:nvSpPr>
        <p:spPr>
          <a:xfrm>
            <a:off x="864504" y="7457819"/>
            <a:ext cx="1904625" cy="1904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22C1B042-D00F-DBEC-3A10-0825A3AE8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9" y="7870036"/>
            <a:ext cx="1180693" cy="11806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08BE32-63C6-1B0F-9719-BC1C7F071666}"/>
              </a:ext>
            </a:extLst>
          </p:cNvPr>
          <p:cNvCxnSpPr>
            <a:cxnSpLocks/>
            <a:stCxn id="12" idx="1"/>
            <a:endCxn id="12" idx="5"/>
          </p:cNvCxnSpPr>
          <p:nvPr/>
        </p:nvCxnSpPr>
        <p:spPr>
          <a:xfrm>
            <a:off x="1143430" y="7736745"/>
            <a:ext cx="1346773" cy="1346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88FE16-C7C7-ACA5-0838-FF16C36C3BA7}"/>
              </a:ext>
            </a:extLst>
          </p:cNvPr>
          <p:cNvSpPr txBox="1"/>
          <p:nvPr/>
        </p:nvSpPr>
        <p:spPr>
          <a:xfrm>
            <a:off x="274707" y="189613"/>
            <a:ext cx="587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 Smear Test Story</a:t>
            </a:r>
          </a:p>
        </p:txBody>
      </p:sp>
    </p:spTree>
    <p:extLst>
      <p:ext uri="{BB962C8B-B14F-4D97-AF65-F5344CB8AC3E}">
        <p14:creationId xmlns:p14="http://schemas.microsoft.com/office/powerpoint/2010/main" val="418686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108D4B5-3B85-C361-13EB-A21C5D991F66}"/>
              </a:ext>
            </a:extLst>
          </p:cNvPr>
          <p:cNvSpPr/>
          <p:nvPr/>
        </p:nvSpPr>
        <p:spPr>
          <a:xfrm>
            <a:off x="0" y="-2"/>
            <a:ext cx="6858000" cy="9906002"/>
          </a:xfrm>
          <a:prstGeom prst="rect">
            <a:avLst/>
          </a:prstGeom>
          <a:solidFill>
            <a:srgbClr val="FCE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3D6195-CDE9-9303-9F5E-E74063847B91}"/>
              </a:ext>
            </a:extLst>
          </p:cNvPr>
          <p:cNvSpPr/>
          <p:nvPr/>
        </p:nvSpPr>
        <p:spPr>
          <a:xfrm>
            <a:off x="132719" y="1269588"/>
            <a:ext cx="6592562" cy="85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F06AF-2E58-B960-6FC4-266EF335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6" t="6010" r="7198" b="27031"/>
          <a:stretch/>
        </p:blipFill>
        <p:spPr>
          <a:xfrm>
            <a:off x="345122" y="4458500"/>
            <a:ext cx="3155723" cy="1637495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0DB96D7D-B898-6A1B-689D-890D1BBA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691" y="549400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96A9F6-61A5-8F5D-B380-5A6BDE9DB2DD}"/>
              </a:ext>
            </a:extLst>
          </p:cNvPr>
          <p:cNvSpPr txBox="1"/>
          <p:nvPr/>
        </p:nvSpPr>
        <p:spPr>
          <a:xfrm>
            <a:off x="3670017" y="2425854"/>
            <a:ext cx="303266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My test will be with a female doctor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E603B4-AABE-C000-CFBF-F736ABB5F9CB}"/>
              </a:ext>
            </a:extLst>
          </p:cNvPr>
          <p:cNvSpPr/>
          <p:nvPr/>
        </p:nvSpPr>
        <p:spPr>
          <a:xfrm>
            <a:off x="254431" y="4256883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149D48-DDB0-1291-EE08-AED7CBB64A4A}"/>
              </a:ext>
            </a:extLst>
          </p:cNvPr>
          <p:cNvSpPr/>
          <p:nvPr/>
        </p:nvSpPr>
        <p:spPr>
          <a:xfrm>
            <a:off x="302262" y="7117206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ADB65-9A89-6599-FCAB-087CA5B4A7B6}"/>
              </a:ext>
            </a:extLst>
          </p:cNvPr>
          <p:cNvSpPr txBox="1"/>
          <p:nvPr/>
        </p:nvSpPr>
        <p:spPr>
          <a:xfrm>
            <a:off x="3670017" y="4927307"/>
            <a:ext cx="3032668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A soft brush will go into my vagina to collect a sample.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F7F47-C545-B38F-79D8-05D5A64FCF0A}"/>
              </a:ext>
            </a:extLst>
          </p:cNvPr>
          <p:cNvSpPr txBox="1"/>
          <p:nvPr/>
        </p:nvSpPr>
        <p:spPr>
          <a:xfrm>
            <a:off x="293913" y="280850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 Smear Test Story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B92C7D-CAA1-10C3-3E09-808B701AD2C0}"/>
              </a:ext>
            </a:extLst>
          </p:cNvPr>
          <p:cNvSpPr txBox="1"/>
          <p:nvPr/>
        </p:nvSpPr>
        <p:spPr>
          <a:xfrm>
            <a:off x="3670017" y="7613847"/>
            <a:ext cx="303266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Most test result are normal and healthy!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71F94-F8EB-ADB5-9A5D-0499E8B0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07" t="19712" r="16246" b="51645"/>
          <a:stretch/>
        </p:blipFill>
        <p:spPr>
          <a:xfrm>
            <a:off x="587550" y="1683259"/>
            <a:ext cx="1594974" cy="226463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DA4D5D0-4652-1458-8A13-58AFDB2712C5}"/>
              </a:ext>
            </a:extLst>
          </p:cNvPr>
          <p:cNvSpPr/>
          <p:nvPr/>
        </p:nvSpPr>
        <p:spPr>
          <a:xfrm>
            <a:off x="254431" y="1544048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6B844-880F-D0CC-57A0-2DF69E32B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6716503"/>
            <a:ext cx="2031019" cy="25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FA473A-B477-FCE1-E3BD-9B5C18AC4CE9}"/>
              </a:ext>
            </a:extLst>
          </p:cNvPr>
          <p:cNvSpPr/>
          <p:nvPr/>
        </p:nvSpPr>
        <p:spPr>
          <a:xfrm>
            <a:off x="0" y="-2"/>
            <a:ext cx="6858000" cy="9906002"/>
          </a:xfrm>
          <a:prstGeom prst="rect">
            <a:avLst/>
          </a:prstGeom>
          <a:solidFill>
            <a:srgbClr val="FC0CF1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79F89E-54F3-58B2-AA68-BFC6A3E2A889}"/>
              </a:ext>
            </a:extLst>
          </p:cNvPr>
          <p:cNvSpPr/>
          <p:nvPr/>
        </p:nvSpPr>
        <p:spPr>
          <a:xfrm>
            <a:off x="132719" y="1269588"/>
            <a:ext cx="6592562" cy="85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8C4D0-1A38-0FC1-F2C5-276599CD0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85" t="22635" r="4286" b="31672"/>
          <a:stretch/>
        </p:blipFill>
        <p:spPr>
          <a:xfrm>
            <a:off x="293913" y="4387230"/>
            <a:ext cx="3032668" cy="2367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A01CA-2D50-E4EC-02AB-CCF8693B0D03}"/>
              </a:ext>
            </a:extLst>
          </p:cNvPr>
          <p:cNvSpPr txBox="1"/>
          <p:nvPr/>
        </p:nvSpPr>
        <p:spPr>
          <a:xfrm>
            <a:off x="3716260" y="5119900"/>
            <a:ext cx="2854868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I make sure I am not on my period.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8B1D1-F55F-125A-4EDC-C55DD61F0976}"/>
              </a:ext>
            </a:extLst>
          </p:cNvPr>
          <p:cNvSpPr txBox="1"/>
          <p:nvPr/>
        </p:nvSpPr>
        <p:spPr>
          <a:xfrm>
            <a:off x="293913" y="280850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My Smear Test 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CEB42-B4A2-2E3D-28D5-58A5068AE96B}"/>
              </a:ext>
            </a:extLst>
          </p:cNvPr>
          <p:cNvSpPr txBox="1"/>
          <p:nvPr/>
        </p:nvSpPr>
        <p:spPr>
          <a:xfrm>
            <a:off x="3716260" y="7403481"/>
            <a:ext cx="2718343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I can call the doctor to change the appointment.</a:t>
            </a:r>
          </a:p>
          <a:p>
            <a:r>
              <a:rPr lang="en-GB" dirty="0">
                <a:latin typeface="Century Gothic" panose="020B0502020202020204" pitchFamily="34" charset="0"/>
              </a:rPr>
              <a:t>[Contact number]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C3F1883-7431-6763-07AA-57B4A3301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30" y="5681745"/>
            <a:ext cx="380697" cy="172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147AB5-39AE-DEEA-2A73-47E20ACDC460}"/>
              </a:ext>
            </a:extLst>
          </p:cNvPr>
          <p:cNvPicPr/>
          <p:nvPr/>
        </p:nvPicPr>
        <p:blipFill>
          <a:blip r:embed="rId4"/>
          <a:srcRect t="9963" b="11325"/>
          <a:stretch>
            <a:fillRect/>
          </a:stretch>
        </p:blipFill>
        <p:spPr>
          <a:xfrm>
            <a:off x="293913" y="1574073"/>
            <a:ext cx="3032668" cy="214499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D4AD05-2B68-0846-B0E9-99929459DD9C}"/>
              </a:ext>
            </a:extLst>
          </p:cNvPr>
          <p:cNvSpPr txBox="1"/>
          <p:nvPr/>
        </p:nvSpPr>
        <p:spPr>
          <a:xfrm>
            <a:off x="3716260" y="2044786"/>
            <a:ext cx="2854868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My doctor gives me a date and a time for my test.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035DD3-3284-77C0-AAD7-2CA5B72713DB}"/>
              </a:ext>
            </a:extLst>
          </p:cNvPr>
          <p:cNvSpPr/>
          <p:nvPr/>
        </p:nvSpPr>
        <p:spPr>
          <a:xfrm>
            <a:off x="209444" y="1474210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3AA4F6-6D49-E410-1B7A-9FB756D1D81E}"/>
              </a:ext>
            </a:extLst>
          </p:cNvPr>
          <p:cNvSpPr/>
          <p:nvPr/>
        </p:nvSpPr>
        <p:spPr>
          <a:xfrm>
            <a:off x="209444" y="4251478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298A76-EFB1-CDBA-EBB6-D8DD6A2B62EE}"/>
              </a:ext>
            </a:extLst>
          </p:cNvPr>
          <p:cNvSpPr/>
          <p:nvPr/>
        </p:nvSpPr>
        <p:spPr>
          <a:xfrm>
            <a:off x="209444" y="7096444"/>
            <a:ext cx="570576" cy="570576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DBDEB-1296-E59D-F1FC-09975CE94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7" y="6925501"/>
            <a:ext cx="1739900" cy="22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C8F46205-59DB-BC1C-6E04-306B85AC9FBF}"/>
              </a:ext>
            </a:extLst>
          </p:cNvPr>
          <p:cNvSpPr/>
          <p:nvPr/>
        </p:nvSpPr>
        <p:spPr>
          <a:xfrm>
            <a:off x="254431" y="1544048"/>
            <a:ext cx="570576" cy="5705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00046-80D0-1678-E30E-A63899B50EB3}"/>
              </a:ext>
            </a:extLst>
          </p:cNvPr>
          <p:cNvSpPr/>
          <p:nvPr/>
        </p:nvSpPr>
        <p:spPr>
          <a:xfrm>
            <a:off x="0" y="-2"/>
            <a:ext cx="6858000" cy="9906002"/>
          </a:xfrm>
          <a:prstGeom prst="rect">
            <a:avLst/>
          </a:prstGeom>
          <a:solidFill>
            <a:srgbClr val="FC0CF1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F87412-06CE-C14A-84B0-A12172988D86}"/>
              </a:ext>
            </a:extLst>
          </p:cNvPr>
          <p:cNvSpPr/>
          <p:nvPr/>
        </p:nvSpPr>
        <p:spPr>
          <a:xfrm>
            <a:off x="132719" y="1269588"/>
            <a:ext cx="6592562" cy="85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96A9F6-61A5-8F5D-B380-5A6BDE9DB2DD}"/>
              </a:ext>
            </a:extLst>
          </p:cNvPr>
          <p:cNvSpPr txBox="1"/>
          <p:nvPr/>
        </p:nvSpPr>
        <p:spPr>
          <a:xfrm>
            <a:off x="3572691" y="4860363"/>
            <a:ext cx="2856684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I can bring a relative, carer or friend.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9F95-67F9-2468-9E9F-C8D7C1F797B3}"/>
              </a:ext>
            </a:extLst>
          </p:cNvPr>
          <p:cNvSpPr txBox="1"/>
          <p:nvPr/>
        </p:nvSpPr>
        <p:spPr>
          <a:xfrm>
            <a:off x="3544038" y="1862566"/>
            <a:ext cx="3032668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I make sure I do not use any creams on my vagina in the 2 days before my test.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B96D7D-B898-6A1B-689D-890D1BBA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691" y="549400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FCCC6-11D5-7C9B-0C8F-0692EE35892A}"/>
              </a:ext>
            </a:extLst>
          </p:cNvPr>
          <p:cNvSpPr txBox="1"/>
          <p:nvPr/>
        </p:nvSpPr>
        <p:spPr>
          <a:xfrm>
            <a:off x="293913" y="280850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My Smear Test Story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63E57C4-BB34-C2E5-0AED-EBDB16C76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0788" r="6080" b="10123"/>
          <a:stretch/>
        </p:blipFill>
        <p:spPr>
          <a:xfrm>
            <a:off x="1193271" y="6961809"/>
            <a:ext cx="1435547" cy="2467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8B1AD3-FBBB-9636-5013-3C7E1512157E}"/>
              </a:ext>
            </a:extLst>
          </p:cNvPr>
          <p:cNvSpPr txBox="1"/>
          <p:nvPr/>
        </p:nvSpPr>
        <p:spPr>
          <a:xfrm>
            <a:off x="3544038" y="7039675"/>
            <a:ext cx="3032668" cy="2311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To make the test easy, I wear a dress or a skirt. </a:t>
            </a:r>
          </a:p>
          <a:p>
            <a:r>
              <a:rPr lang="en-GB" dirty="0">
                <a:latin typeface="Century Gothic" panose="020B0502020202020204" pitchFamily="34" charset="0"/>
              </a:rPr>
              <a:t>I may see a spot of blood after my test, but this is perfectly normal.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238B8-23A3-6EF2-5294-5D01CB394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1" t="10257" r="32222" b="8001"/>
          <a:stretch/>
        </p:blipFill>
        <p:spPr>
          <a:xfrm>
            <a:off x="1097412" y="4062290"/>
            <a:ext cx="1894391" cy="237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2D6826-0264-5376-E945-C6F0A8B37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75" t="24351" r="20740" b="20726"/>
          <a:stretch/>
        </p:blipFill>
        <p:spPr>
          <a:xfrm>
            <a:off x="716792" y="1791275"/>
            <a:ext cx="2275011" cy="11956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817B40-A818-3602-153A-6B1C13602763}"/>
              </a:ext>
            </a:extLst>
          </p:cNvPr>
          <p:cNvSpPr/>
          <p:nvPr/>
        </p:nvSpPr>
        <p:spPr>
          <a:xfrm>
            <a:off x="864504" y="1653919"/>
            <a:ext cx="1904625" cy="1904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D7489-8B21-15B7-2D8F-061BDB8F1CA0}"/>
              </a:ext>
            </a:extLst>
          </p:cNvPr>
          <p:cNvCxnSpPr>
            <a:cxnSpLocks/>
            <a:stCxn id="10" idx="1"/>
            <a:endCxn id="10" idx="5"/>
          </p:cNvCxnSpPr>
          <p:nvPr/>
        </p:nvCxnSpPr>
        <p:spPr>
          <a:xfrm>
            <a:off x="1143430" y="1932845"/>
            <a:ext cx="1346773" cy="1346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025E23-EE9C-0B81-7A47-6EE2EB208C2A}"/>
              </a:ext>
            </a:extLst>
          </p:cNvPr>
          <p:cNvSpPr/>
          <p:nvPr/>
        </p:nvSpPr>
        <p:spPr>
          <a:xfrm>
            <a:off x="366589" y="1653919"/>
            <a:ext cx="627304" cy="619883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8ECEECB-746D-5A85-A14C-BB59BA61F077}"/>
              </a:ext>
            </a:extLst>
          </p:cNvPr>
          <p:cNvSpPr/>
          <p:nvPr/>
        </p:nvSpPr>
        <p:spPr>
          <a:xfrm>
            <a:off x="366589" y="4062290"/>
            <a:ext cx="627304" cy="619883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F2F316-80D2-162B-86F5-6F74C6D45C2E}"/>
              </a:ext>
            </a:extLst>
          </p:cNvPr>
          <p:cNvSpPr/>
          <p:nvPr/>
        </p:nvSpPr>
        <p:spPr>
          <a:xfrm>
            <a:off x="366589" y="6917004"/>
            <a:ext cx="627304" cy="619883"/>
          </a:xfrm>
          <a:prstGeom prst="ellipse">
            <a:avLst/>
          </a:prstGeom>
          <a:solidFill>
            <a:srgbClr val="FF8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693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C23DCB-8B32-9E52-FA07-A2E08D89B8F8}"/>
              </a:ext>
            </a:extLst>
          </p:cNvPr>
          <p:cNvSpPr/>
          <p:nvPr/>
        </p:nvSpPr>
        <p:spPr>
          <a:xfrm>
            <a:off x="0" y="-2"/>
            <a:ext cx="6858000" cy="9906002"/>
          </a:xfrm>
          <a:prstGeom prst="rect">
            <a:avLst/>
          </a:prstGeom>
          <a:solidFill>
            <a:srgbClr val="FC0CF1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D30D2C-7C00-730A-693A-3E7F0625C11F}"/>
              </a:ext>
            </a:extLst>
          </p:cNvPr>
          <p:cNvSpPr/>
          <p:nvPr/>
        </p:nvSpPr>
        <p:spPr>
          <a:xfrm>
            <a:off x="132719" y="1231488"/>
            <a:ext cx="6592562" cy="85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B20469-9A7C-D6C8-0A66-0ED89BDBA1D2}"/>
              </a:ext>
            </a:extLst>
          </p:cNvPr>
          <p:cNvSpPr/>
          <p:nvPr/>
        </p:nvSpPr>
        <p:spPr>
          <a:xfrm>
            <a:off x="2936458" y="7832725"/>
            <a:ext cx="405765" cy="429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D4AD05-2B68-0846-B0E9-99929459DD9C}"/>
              </a:ext>
            </a:extLst>
          </p:cNvPr>
          <p:cNvSpPr txBox="1"/>
          <p:nvPr/>
        </p:nvSpPr>
        <p:spPr>
          <a:xfrm>
            <a:off x="1668415" y="1460939"/>
            <a:ext cx="4775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is very safe.</a:t>
            </a:r>
          </a:p>
          <a:p>
            <a:endParaRPr lang="en-GB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recommend that you get tested, it could save your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162CC-1FAF-21EF-196F-AFF8F3084AD6}"/>
              </a:ext>
            </a:extLst>
          </p:cNvPr>
          <p:cNvSpPr txBox="1"/>
          <p:nvPr/>
        </p:nvSpPr>
        <p:spPr>
          <a:xfrm>
            <a:off x="293913" y="280850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My Smear Test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DFED-6624-D748-E1C1-DA8B3EBF011F}"/>
              </a:ext>
            </a:extLst>
          </p:cNvPr>
          <p:cNvSpPr txBox="1"/>
          <p:nvPr/>
        </p:nvSpPr>
        <p:spPr>
          <a:xfrm>
            <a:off x="354091" y="8254308"/>
            <a:ext cx="6149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ask the disability team to send me a text with links to a longer Easy Read leaflet or a video I can watch that tells me more about the smear test.</a:t>
            </a:r>
            <a:endParaRPr lang="en-GB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F5525-D59E-2D56-6EE7-B61021B3AB21}"/>
              </a:ext>
            </a:extLst>
          </p:cNvPr>
          <p:cNvSpPr txBox="1"/>
          <p:nvPr/>
        </p:nvSpPr>
        <p:spPr>
          <a:xfrm>
            <a:off x="354091" y="5150454"/>
            <a:ext cx="59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If I Need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E7508-B65D-EAFF-216A-74B305B8D978}"/>
              </a:ext>
            </a:extLst>
          </p:cNvPr>
          <p:cNvSpPr txBox="1"/>
          <p:nvPr/>
        </p:nvSpPr>
        <p:spPr>
          <a:xfrm>
            <a:off x="333904" y="6027000"/>
            <a:ext cx="5982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need help to find my doctor or change my appointment, I can call the disability</a:t>
            </a:r>
            <a:r>
              <a:rPr lang="en-GB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team: </a:t>
            </a:r>
          </a:p>
          <a:p>
            <a:r>
              <a:rPr lang="en-GB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[number]</a:t>
            </a:r>
            <a:endParaRPr lang="en-GB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29054-E38F-3400-815C-0E10AE0DCBD6}"/>
              </a:ext>
            </a:extLst>
          </p:cNvPr>
          <p:cNvSpPr txBox="1"/>
          <p:nvPr/>
        </p:nvSpPr>
        <p:spPr>
          <a:xfrm>
            <a:off x="354091" y="7380184"/>
            <a:ext cx="642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If I Want More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4B574-CEA7-1A8B-6AAB-984E8C24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700826"/>
            <a:ext cx="671963" cy="700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25DA1E-06ED-FC62-340A-FB214189E91A}"/>
              </a:ext>
            </a:extLst>
          </p:cNvPr>
          <p:cNvPicPr/>
          <p:nvPr/>
        </p:nvPicPr>
        <p:blipFill>
          <a:blip r:embed="rId3"/>
          <a:srcRect t="9963" b="11325"/>
          <a:stretch>
            <a:fillRect/>
          </a:stretch>
        </p:blipFill>
        <p:spPr>
          <a:xfrm>
            <a:off x="371250" y="2956050"/>
            <a:ext cx="2528101" cy="1538031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41FE7-AF54-66EA-314A-2D06CD7C67A0}"/>
              </a:ext>
            </a:extLst>
          </p:cNvPr>
          <p:cNvSpPr txBox="1"/>
          <p:nvPr/>
        </p:nvSpPr>
        <p:spPr>
          <a:xfrm>
            <a:off x="3125182" y="2986043"/>
            <a:ext cx="3161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test will be:</a:t>
            </a:r>
          </a:p>
          <a:p>
            <a:endParaRPr lang="en-GB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………………………</a:t>
            </a:r>
          </a:p>
          <a:p>
            <a:endParaRPr lang="en-GB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………………………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5E0BF-53B9-6757-981D-BF1375D2EAE0}"/>
              </a:ext>
            </a:extLst>
          </p:cNvPr>
          <p:cNvSpPr/>
          <p:nvPr/>
        </p:nvSpPr>
        <p:spPr>
          <a:xfrm>
            <a:off x="293913" y="4852015"/>
            <a:ext cx="6270174" cy="4673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6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FDE37617D8147A67EB0973D09D31D" ma:contentTypeVersion="22" ma:contentTypeDescription="Create a new document." ma:contentTypeScope="" ma:versionID="c956b3aba4252172671d46bb233bfe5c">
  <xsd:schema xmlns:xsd="http://www.w3.org/2001/XMLSchema" xmlns:xs="http://www.w3.org/2001/XMLSchema" xmlns:p="http://schemas.microsoft.com/office/2006/metadata/properties" xmlns:ns2="598c2a34-da5d-4dc9-a56b-ed615d9606a8" xmlns:ns3="51779732-839e-4113-88a6-e4e06b2d03f7" targetNamespace="http://schemas.microsoft.com/office/2006/metadata/properties" ma:root="true" ma:fieldsID="51d94a93432a7eb7e140cc06f8fe0311" ns2:_="" ns3:_="">
    <xsd:import namespace="598c2a34-da5d-4dc9-a56b-ed615d9606a8"/>
    <xsd:import namespace="51779732-839e-4113-88a6-e4e06b2d03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Status" minOccurs="0"/>
                <xsd:element ref="ns3:Status2" minOccurs="0"/>
                <xsd:element ref="ns3:MediaLengthInSeconds" minOccurs="0"/>
                <xsd:element ref="ns3:NG_x0020_Review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c2a34-da5d-4dc9-a56b-ed615d9606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a14752d-be78-4f89-ab24-20be289bfc85}" ma:internalName="TaxCatchAll" ma:showField="CatchAllData" ma:web="598c2a34-da5d-4dc9-a56b-ed615d960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79732-839e-4113-88a6-e4e06b2d0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default="Draft 1" ma:description="Document Status" ma:format="Dropdown" ma:internalName="Status">
      <xsd:simpleType>
        <xsd:union memberTypes="dms:Text">
          <xsd:simpleType>
            <xsd:restriction base="dms:Choice">
              <xsd:enumeration value="Draft 1"/>
              <xsd:enumeration value="Draft 2"/>
              <xsd:enumeration value="Final"/>
              <xsd:enumeration value="Submitted"/>
            </xsd:restriction>
          </xsd:simpleType>
        </xsd:union>
      </xsd:simpleType>
    </xsd:element>
    <xsd:element name="Status2" ma:index="21" nillable="true" ma:displayName="Status 2" ma:format="Dropdown" ma:internalName="Status2">
      <xsd:simpleType>
        <xsd:restriction base="dms:Choice">
          <xsd:enumeration value="Draft"/>
          <xsd:enumeration value="Final"/>
          <xsd:enumeration value="Submitted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NG_x0020_Review" ma:index="23" ma:displayName="NG Review" ma:default="Yes" ma:internalName="NG_x0020_Review">
      <xsd:simpleType>
        <xsd:restriction base="dms:Unknown">
          <xsd:enumeration value="Yes"/>
          <xsd:enumeration value="No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4f0edcb-e6df-48d0-8537-4dbeba1997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779732-839e-4113-88a6-e4e06b2d03f7">
      <Terms xmlns="http://schemas.microsoft.com/office/infopath/2007/PartnerControls"/>
    </lcf76f155ced4ddcb4097134ff3c332f>
    <Status2 xmlns="51779732-839e-4113-88a6-e4e06b2d03f7" xsi:nil="true"/>
    <TaxCatchAll xmlns="598c2a34-da5d-4dc9-a56b-ed615d9606a8" xsi:nil="true"/>
    <Status xmlns="51779732-839e-4113-88a6-e4e06b2d03f7">Draft 1</Status>
    <NG_x0020_Review xmlns="51779732-839e-4113-88a6-e4e06b2d03f7">Yes</NG_x0020_Review>
  </documentManagement>
</p:properties>
</file>

<file path=customXml/itemProps1.xml><?xml version="1.0" encoding="utf-8"?>
<ds:datastoreItem xmlns:ds="http://schemas.openxmlformats.org/officeDocument/2006/customXml" ds:itemID="{5871FB14-57A6-4C4A-A47F-89004CD07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c2a34-da5d-4dc9-a56b-ed615d9606a8"/>
    <ds:schemaRef ds:uri="51779732-839e-4113-88a6-e4e06b2d0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FDFE6F-FE9E-4837-AA1E-96C88F6AF0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9562C-B30E-4EC9-8FCF-D53378B0D020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51779732-839e-4113-88a6-e4e06b2d03f7"/>
    <ds:schemaRef ds:uri="http://purl.org/dc/elements/1.1/"/>
    <ds:schemaRef ds:uri="598c2a34-da5d-4dc9-a56b-ed615d9606a8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</TotalTime>
  <Words>303</Words>
  <Application>Microsoft Office PowerPoint</Application>
  <PresentationFormat>A4 Paper (210x297 mm)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Anderson</dc:creator>
  <cp:lastModifiedBy>MOORE, Amy (NHS SOUTH YORKSHIRE ICB - 03N)</cp:lastModifiedBy>
  <cp:revision>8</cp:revision>
  <dcterms:created xsi:type="dcterms:W3CDTF">2022-09-06T08:47:06Z</dcterms:created>
  <dcterms:modified xsi:type="dcterms:W3CDTF">2023-07-27T09:47:19Z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0x010100FFFFDE37617D8147A67EB0973D09D31D</vt:lpwstr>
  </property>
  <property fmtid="{D5CDD505-2E9C-101B-9397-08002B2CF9AE}" pid="3" name="MediaServiceImageTags">
    <vt:lpwstr/>
  </property>
</Properties>
</file>