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4A873-0B99-C97E-CD6D-6A74B2CAD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F2FC1-7413-3494-3EB3-D0E4FC947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D5F03-8A68-113B-2712-E1640E3B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293A-893A-4675-91B0-FC68CC917E3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58749-F318-60BB-6A08-E97AD5946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9688B-4625-2671-0DBB-3E9E50E92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7B31-FF56-4550-BEC7-2795C6759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10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E1235-2664-8086-319C-C9C253D77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10888-F9BC-334B-1C57-2266B759E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43743-329C-CCA0-EBA1-7E6225544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293A-893A-4675-91B0-FC68CC917E3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AFD91-5EC7-460A-73C8-456131019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F219E-492F-5DAE-0427-CFD0C4325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7B31-FF56-4550-BEC7-2795C6759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02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A89912-4A6B-7E9F-4A2C-D9AD13E46D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4606C-254A-5A81-1057-E06C09A5D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F6A0A-2EDA-F368-A054-381C1BF46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293A-893A-4675-91B0-FC68CC917E3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76941-C9E3-7C70-F187-2430FAF62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02960-8587-1150-8F5E-AC24B792F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7B31-FF56-4550-BEC7-2795C6759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43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FC5BB-5310-5904-EC5A-710BE14E5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91C94-23EA-4B8D-4230-F87F5828F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C239A-A331-9CD1-B28E-611B14A19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293A-893A-4675-91B0-FC68CC917E3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F99B2-3533-CA13-1259-FE14DE2FF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D1610-EEAA-A109-CDD2-56ADA1C2B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7B31-FF56-4550-BEC7-2795C6759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61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C4072-081A-1E27-C59C-FA5F7D401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05D5DB-9AF6-F338-E2E3-468D69070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14B5B-E9A0-4E97-70FC-8A965B1DF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293A-893A-4675-91B0-FC68CC917E3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FE790-211D-1165-01DA-71817F9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B6B0D-2218-485D-2719-E3C1CC529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7B31-FF56-4550-BEC7-2795C6759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65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E566F-76A3-490E-B7D0-E0B953A3C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D5521-C4B7-65EB-75DA-E5A1FECE8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AEAAB2-D05D-AD36-E927-B91B3AF8A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4085A-31E3-D777-6AAC-DA6624F17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293A-893A-4675-91B0-FC68CC917E3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98E03B-F8CD-7DF0-8A8A-B03C0F5F1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6C2CD-2487-767E-EC9D-D2A749C8F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7B31-FF56-4550-BEC7-2795C6759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3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C899C-5085-6D6D-4A6E-09591C87A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BAE28-C1D8-B8DA-5689-37308F785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6E9B9-F681-596C-2749-81B1DF56E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30DA73-9380-2018-BD02-116BFFA725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4A3800-0302-1200-C7D0-7B20A79100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790512-ABC3-1D8B-B67B-D9E629069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293A-893A-4675-91B0-FC68CC917E3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97165C-9678-D1A0-27E0-580DDEA96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7AB66-0B21-8A6B-3807-21B2C999A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7B31-FF56-4550-BEC7-2795C6759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35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A0594-355C-995F-C209-50545D964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A748B7-0456-C2D6-A961-E0A619D63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293A-893A-4675-91B0-FC68CC917E3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F9AE8C-E8AE-3E50-5712-6F5D143C5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DA3000-9863-F707-5CC5-23CCDAC9E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7B31-FF56-4550-BEC7-2795C6759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2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C5794A-432C-88E8-A2AB-1B5708837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293A-893A-4675-91B0-FC68CC917E3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FCCBC9-FB55-C840-3627-39527BDE0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EA0EB-AB8D-8DF8-DE38-6E5F535DB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7B31-FF56-4550-BEC7-2795C6759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81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04FC8-D6CD-362A-8BE0-D272DC94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3CD8E-2311-8A30-1AF2-707BEACD1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75EDB7-51DB-BEAC-BD71-E0A607A7A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18F057-6D06-0422-674B-F240C1383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293A-893A-4675-91B0-FC68CC917E3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60702-6A39-23F9-56CB-15149E81D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D8A087-AB25-C1DD-D3C8-9E2798924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7B31-FF56-4550-BEC7-2795C6759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87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C2A6C-E6DF-6882-9DBA-6668A55C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08CF61-4CE6-D5CB-D11D-206F1658F1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0A3864-446F-0E15-9737-21BCCC193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30A28-54FC-8040-BB32-62142585A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293A-893A-4675-91B0-FC68CC917E3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4AB370-7708-5329-B9B8-990CAECBB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E6FE55-4C27-3C6D-448E-FBE1A6264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7B31-FF56-4550-BEC7-2795C6759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68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558616-BD7A-7E6B-7A95-FD5A56999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8F295-7B93-4008-75E2-1B7586950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CEA53-9059-2968-8664-5CDE2D340C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3293A-893A-4675-91B0-FC68CC917E3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1ED8E-0655-D92A-77CD-41D020D9A2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92313-4501-6809-CBEC-CE84806C14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A7B31-FF56-4550-BEC7-2795C6759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31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D4094D-5025-1F83-F59F-D752C60B09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69180" cy="6858000"/>
          </a:xfrm>
          <a:prstGeom prst="rect">
            <a:avLst/>
          </a:prstGeom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2F72DD5-B914-7DD0-86B8-67A0291181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711878"/>
              </p:ext>
            </p:extLst>
          </p:nvPr>
        </p:nvGraphicFramePr>
        <p:xfrm>
          <a:off x="5743933" y="2967095"/>
          <a:ext cx="4427440" cy="923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3" imgW="2054520" imgH="428760" progId="Package">
                  <p:embed/>
                </p:oleObj>
              </mc:Choice>
              <mc:Fallback>
                <p:oleObj name="Packager Shell Object" showAsIcon="1" r:id="rId3" imgW="2054520" imgH="428760" progId="Package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C7EBAFA-F674-86BB-10B5-DC232C43AD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43933" y="2967095"/>
                        <a:ext cx="4427440" cy="9238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482294F-435E-8D55-73DB-2DF3568D09A1}"/>
              </a:ext>
            </a:extLst>
          </p:cNvPr>
          <p:cNvSpPr txBox="1"/>
          <p:nvPr/>
        </p:nvSpPr>
        <p:spPr>
          <a:xfrm>
            <a:off x="5743933" y="408940"/>
            <a:ext cx="3434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A Sheffield practice made a poster which they are willing for anyone to adopt.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76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Package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Amy (NHS SOUTH YORKSHIRE ICB - 03N)</dc:creator>
  <cp:lastModifiedBy>MOORE, Amy (NHS SOUTH YORKSHIRE ICB - 03N)</cp:lastModifiedBy>
  <cp:revision>1</cp:revision>
  <dcterms:created xsi:type="dcterms:W3CDTF">2023-07-27T09:53:16Z</dcterms:created>
  <dcterms:modified xsi:type="dcterms:W3CDTF">2023-07-27T09:55:24Z</dcterms:modified>
</cp:coreProperties>
</file>