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5" r:id="rId3"/>
  </p:sldMasterIdLst>
  <p:notesMasterIdLst>
    <p:notesMasterId r:id="rId11"/>
  </p:notesMasterIdLst>
  <p:sldIdLst>
    <p:sldId id="258" r:id="rId4"/>
    <p:sldId id="262" r:id="rId5"/>
    <p:sldId id="264" r:id="rId6"/>
    <p:sldId id="267" r:id="rId7"/>
    <p:sldId id="265" r:id="rId8"/>
    <p:sldId id="926" r:id="rId9"/>
    <p:sldId id="270" r:id="rId10"/>
  </p:sldIdLst>
  <p:sldSz cx="10688638" cy="7562850"/>
  <p:notesSz cx="6858000" cy="9144000"/>
  <p:defaultTextStyle>
    <a:defPPr>
      <a:defRPr lang="en-US"/>
    </a:defPPr>
    <a:lvl1pPr marL="0" algn="l" defTabSz="497739" rtl="0" eaLnBrk="1" latinLnBrk="0" hangingPunct="1">
      <a:defRPr sz="2000" kern="1200">
        <a:solidFill>
          <a:schemeClr val="tx1"/>
        </a:solidFill>
        <a:latin typeface="+mn-lt"/>
        <a:ea typeface="+mn-ea"/>
        <a:cs typeface="+mn-cs"/>
      </a:defRPr>
    </a:lvl1pPr>
    <a:lvl2pPr marL="497739" algn="l" defTabSz="497739" rtl="0" eaLnBrk="1" latinLnBrk="0" hangingPunct="1">
      <a:defRPr sz="2000" kern="1200">
        <a:solidFill>
          <a:schemeClr val="tx1"/>
        </a:solidFill>
        <a:latin typeface="+mn-lt"/>
        <a:ea typeface="+mn-ea"/>
        <a:cs typeface="+mn-cs"/>
      </a:defRPr>
    </a:lvl2pPr>
    <a:lvl3pPr marL="995478" algn="l" defTabSz="497739" rtl="0" eaLnBrk="1" latinLnBrk="0" hangingPunct="1">
      <a:defRPr sz="2000" kern="1200">
        <a:solidFill>
          <a:schemeClr val="tx1"/>
        </a:solidFill>
        <a:latin typeface="+mn-lt"/>
        <a:ea typeface="+mn-ea"/>
        <a:cs typeface="+mn-cs"/>
      </a:defRPr>
    </a:lvl3pPr>
    <a:lvl4pPr marL="1493217" algn="l" defTabSz="497739" rtl="0" eaLnBrk="1" latinLnBrk="0" hangingPunct="1">
      <a:defRPr sz="2000" kern="1200">
        <a:solidFill>
          <a:schemeClr val="tx1"/>
        </a:solidFill>
        <a:latin typeface="+mn-lt"/>
        <a:ea typeface="+mn-ea"/>
        <a:cs typeface="+mn-cs"/>
      </a:defRPr>
    </a:lvl4pPr>
    <a:lvl5pPr marL="1990957" algn="l" defTabSz="497739" rtl="0" eaLnBrk="1" latinLnBrk="0" hangingPunct="1">
      <a:defRPr sz="2000" kern="1200">
        <a:solidFill>
          <a:schemeClr val="tx1"/>
        </a:solidFill>
        <a:latin typeface="+mn-lt"/>
        <a:ea typeface="+mn-ea"/>
        <a:cs typeface="+mn-cs"/>
      </a:defRPr>
    </a:lvl5pPr>
    <a:lvl6pPr marL="2488695" algn="l" defTabSz="497739" rtl="0" eaLnBrk="1" latinLnBrk="0" hangingPunct="1">
      <a:defRPr sz="2000" kern="1200">
        <a:solidFill>
          <a:schemeClr val="tx1"/>
        </a:solidFill>
        <a:latin typeface="+mn-lt"/>
        <a:ea typeface="+mn-ea"/>
        <a:cs typeface="+mn-cs"/>
      </a:defRPr>
    </a:lvl6pPr>
    <a:lvl7pPr marL="2986435" algn="l" defTabSz="497739" rtl="0" eaLnBrk="1" latinLnBrk="0" hangingPunct="1">
      <a:defRPr sz="2000" kern="1200">
        <a:solidFill>
          <a:schemeClr val="tx1"/>
        </a:solidFill>
        <a:latin typeface="+mn-lt"/>
        <a:ea typeface="+mn-ea"/>
        <a:cs typeface="+mn-cs"/>
      </a:defRPr>
    </a:lvl7pPr>
    <a:lvl8pPr marL="3484174" algn="l" defTabSz="497739" rtl="0" eaLnBrk="1" latinLnBrk="0" hangingPunct="1">
      <a:defRPr sz="2000" kern="1200">
        <a:solidFill>
          <a:schemeClr val="tx1"/>
        </a:solidFill>
        <a:latin typeface="+mn-lt"/>
        <a:ea typeface="+mn-ea"/>
        <a:cs typeface="+mn-cs"/>
      </a:defRPr>
    </a:lvl8pPr>
    <a:lvl9pPr marL="3981914" algn="l" defTabSz="49773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9ADA"/>
    <a:srgbClr val="3BA98F"/>
    <a:srgbClr val="1594BC"/>
    <a:srgbClr val="F89F26"/>
    <a:srgbClr val="964923"/>
    <a:srgbClr val="1741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1260" y="36"/>
      </p:cViewPr>
      <p:guideLst>
        <p:guide orient="horz" pos="2382"/>
        <p:guide pos="3367"/>
      </p:guideLst>
    </p:cSldViewPr>
  </p:slideViewPr>
  <p:notesTextViewPr>
    <p:cViewPr>
      <p:scale>
        <a:sx n="100" d="100"/>
        <a:sy n="100" d="100"/>
      </p:scale>
      <p:origin x="0" y="0"/>
    </p:cViewPr>
  </p:notesTextViewPr>
  <p:notesViewPr>
    <p:cSldViewPr snapToGrid="0" snapToObjects="1">
      <p:cViewPr varScale="1">
        <p:scale>
          <a:sx n="128" d="100"/>
          <a:sy n="128" d="100"/>
        </p:scale>
        <p:origin x="-4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85B708-1089-1A43-8093-35DEA89930D5}" type="doc">
      <dgm:prSet loTypeId="urn:microsoft.com/office/officeart/2005/8/layout/radial1" loCatId="" qsTypeId="urn:microsoft.com/office/officeart/2005/8/quickstyle/simple1" qsCatId="simple" csTypeId="urn:microsoft.com/office/officeart/2005/8/colors/accent0_2" csCatId="mainScheme" phldr="1"/>
      <dgm:spPr/>
      <dgm:t>
        <a:bodyPr/>
        <a:lstStyle/>
        <a:p>
          <a:endParaRPr lang="en-GB"/>
        </a:p>
      </dgm:t>
    </dgm:pt>
    <dgm:pt modelId="{042BA0F9-908C-5149-AAB1-C755257A0396}">
      <dgm:prSet phldrT="[Text]" custT="1"/>
      <dgm:spPr>
        <a:solidFill>
          <a:schemeClr val="accent1"/>
        </a:solidFill>
        <a:ln>
          <a:solidFill>
            <a:schemeClr val="accent1"/>
          </a:solidFill>
        </a:ln>
      </dgm:spPr>
      <dgm:t>
        <a:bodyPr/>
        <a:lstStyle/>
        <a:p>
          <a:r>
            <a:rPr lang="en-GB" sz="1400" b="1" dirty="0">
              <a:solidFill>
                <a:schemeClr val="bg1"/>
              </a:solidFill>
            </a:rPr>
            <a:t>Key Concepts</a:t>
          </a:r>
        </a:p>
      </dgm:t>
    </dgm:pt>
    <dgm:pt modelId="{8F83CA73-A77C-AA4C-BD29-2EF8A2444136}" type="parTrans" cxnId="{6BEB1F1D-66D1-1548-A4E9-2798641A21C4}">
      <dgm:prSet/>
      <dgm:spPr/>
      <dgm:t>
        <a:bodyPr/>
        <a:lstStyle/>
        <a:p>
          <a:endParaRPr lang="en-GB" sz="1400" b="1">
            <a:solidFill>
              <a:schemeClr val="tx1">
                <a:lumMod val="75000"/>
              </a:schemeClr>
            </a:solidFill>
          </a:endParaRPr>
        </a:p>
      </dgm:t>
    </dgm:pt>
    <dgm:pt modelId="{AF25938B-02D7-3B40-AE8F-7B4F60F5E289}" type="sibTrans" cxnId="{6BEB1F1D-66D1-1548-A4E9-2798641A21C4}">
      <dgm:prSet/>
      <dgm:spPr/>
      <dgm:t>
        <a:bodyPr/>
        <a:lstStyle/>
        <a:p>
          <a:endParaRPr lang="en-GB" sz="1400" b="1">
            <a:solidFill>
              <a:schemeClr val="tx1">
                <a:lumMod val="75000"/>
              </a:schemeClr>
            </a:solidFill>
          </a:endParaRPr>
        </a:p>
      </dgm:t>
    </dgm:pt>
    <dgm:pt modelId="{96F5FA38-02CD-E14A-B81E-A58D202BA6C0}">
      <dgm:prSet phldrT="[Text]" custT="1"/>
      <dgm:spPr>
        <a:ln>
          <a:solidFill>
            <a:schemeClr val="accent5"/>
          </a:solidFill>
        </a:ln>
      </dgm:spPr>
      <dgm:t>
        <a:bodyPr/>
        <a:lstStyle/>
        <a:p>
          <a:r>
            <a:rPr lang="en-GB" sz="1400" b="1" dirty="0">
              <a:solidFill>
                <a:schemeClr val="accent3"/>
              </a:solidFill>
            </a:rPr>
            <a:t>Type 1 &amp; 2 Thinking</a:t>
          </a:r>
        </a:p>
      </dgm:t>
    </dgm:pt>
    <dgm:pt modelId="{9AC3F2A5-F31F-2541-AE39-CA1D6AA6B07E}" type="parTrans" cxnId="{D5312002-1D21-744F-A597-36F00C642323}">
      <dgm:prSet custT="1"/>
      <dgm:spPr/>
      <dgm:t>
        <a:bodyPr/>
        <a:lstStyle/>
        <a:p>
          <a:endParaRPr lang="en-GB" sz="1400" b="1">
            <a:solidFill>
              <a:schemeClr val="tx1">
                <a:lumMod val="75000"/>
              </a:schemeClr>
            </a:solidFill>
          </a:endParaRPr>
        </a:p>
      </dgm:t>
    </dgm:pt>
    <dgm:pt modelId="{B9379B31-C908-B74B-96D9-33B2352D24AB}" type="sibTrans" cxnId="{D5312002-1D21-744F-A597-36F00C642323}">
      <dgm:prSet/>
      <dgm:spPr/>
      <dgm:t>
        <a:bodyPr/>
        <a:lstStyle/>
        <a:p>
          <a:endParaRPr lang="en-GB" sz="1400" b="1">
            <a:solidFill>
              <a:schemeClr val="tx1">
                <a:lumMod val="75000"/>
              </a:schemeClr>
            </a:solidFill>
          </a:endParaRPr>
        </a:p>
      </dgm:t>
    </dgm:pt>
    <dgm:pt modelId="{387B7291-426F-E447-AD0D-878DF35DE54C}">
      <dgm:prSet phldrT="[Text]" custT="1"/>
      <dgm:spPr>
        <a:ln>
          <a:solidFill>
            <a:schemeClr val="accent5"/>
          </a:solidFill>
        </a:ln>
      </dgm:spPr>
      <dgm:t>
        <a:bodyPr/>
        <a:lstStyle/>
        <a:p>
          <a:r>
            <a:rPr lang="en-GB" sz="1400" b="1" dirty="0">
              <a:solidFill>
                <a:schemeClr val="accent2"/>
              </a:solidFill>
            </a:rPr>
            <a:t>Cognitive Biases</a:t>
          </a:r>
        </a:p>
      </dgm:t>
    </dgm:pt>
    <dgm:pt modelId="{EE2E16FB-AD7C-634A-8310-B1190C03A8DC}" type="parTrans" cxnId="{2707290C-CED1-6F4F-AAD0-2E6978F69957}">
      <dgm:prSet custT="1"/>
      <dgm:spPr/>
      <dgm:t>
        <a:bodyPr/>
        <a:lstStyle/>
        <a:p>
          <a:endParaRPr lang="en-GB" sz="1400" b="1">
            <a:solidFill>
              <a:schemeClr val="tx1">
                <a:lumMod val="75000"/>
              </a:schemeClr>
            </a:solidFill>
          </a:endParaRPr>
        </a:p>
      </dgm:t>
    </dgm:pt>
    <dgm:pt modelId="{40C4FB20-AF22-5D4A-9FD1-59A2AE7045ED}" type="sibTrans" cxnId="{2707290C-CED1-6F4F-AAD0-2E6978F69957}">
      <dgm:prSet/>
      <dgm:spPr/>
      <dgm:t>
        <a:bodyPr/>
        <a:lstStyle/>
        <a:p>
          <a:endParaRPr lang="en-GB" sz="1400" b="1">
            <a:solidFill>
              <a:schemeClr val="tx1">
                <a:lumMod val="75000"/>
              </a:schemeClr>
            </a:solidFill>
          </a:endParaRPr>
        </a:p>
      </dgm:t>
    </dgm:pt>
    <dgm:pt modelId="{C637C52F-55D9-CC40-9468-31D1AAAEEA4E}">
      <dgm:prSet phldrT="[Text]" custT="1"/>
      <dgm:spPr>
        <a:ln>
          <a:solidFill>
            <a:schemeClr val="accent5"/>
          </a:solidFill>
        </a:ln>
      </dgm:spPr>
      <dgm:t>
        <a:bodyPr/>
        <a:lstStyle/>
        <a:p>
          <a:r>
            <a:rPr lang="en-GB" sz="1400" b="1" dirty="0">
              <a:solidFill>
                <a:schemeClr val="accent4"/>
              </a:solidFill>
            </a:rPr>
            <a:t>Value Modes</a:t>
          </a:r>
        </a:p>
      </dgm:t>
    </dgm:pt>
    <dgm:pt modelId="{87E459FC-0210-AD4D-9997-663522D2550E}" type="parTrans" cxnId="{03060DD3-B6D0-884C-95CD-BB2A9BDCE1C0}">
      <dgm:prSet custT="1"/>
      <dgm:spPr/>
      <dgm:t>
        <a:bodyPr/>
        <a:lstStyle/>
        <a:p>
          <a:endParaRPr lang="en-GB" sz="1400" b="1">
            <a:solidFill>
              <a:schemeClr val="tx1">
                <a:lumMod val="75000"/>
              </a:schemeClr>
            </a:solidFill>
          </a:endParaRPr>
        </a:p>
      </dgm:t>
    </dgm:pt>
    <dgm:pt modelId="{2752439D-B8D5-5541-A1F8-1F8CC102CDFB}" type="sibTrans" cxnId="{03060DD3-B6D0-884C-95CD-BB2A9BDCE1C0}">
      <dgm:prSet/>
      <dgm:spPr/>
      <dgm:t>
        <a:bodyPr/>
        <a:lstStyle/>
        <a:p>
          <a:endParaRPr lang="en-GB" sz="1400" b="1">
            <a:solidFill>
              <a:schemeClr val="tx1">
                <a:lumMod val="75000"/>
              </a:schemeClr>
            </a:solidFill>
          </a:endParaRPr>
        </a:p>
      </dgm:t>
    </dgm:pt>
    <dgm:pt modelId="{3D7C49D6-A88D-E24C-B939-E75CA60A1BB6}">
      <dgm:prSet phldrT="[Text]"/>
      <dgm:spPr/>
      <dgm:t>
        <a:bodyPr/>
        <a:lstStyle/>
        <a:p>
          <a:endParaRPr lang="en-GB" sz="1400" b="1" dirty="0">
            <a:solidFill>
              <a:schemeClr val="tx1">
                <a:lumMod val="75000"/>
              </a:schemeClr>
            </a:solidFill>
          </a:endParaRPr>
        </a:p>
      </dgm:t>
    </dgm:pt>
    <dgm:pt modelId="{802BCAFE-1304-B040-A427-CBE3D319C5C9}" type="parTrans" cxnId="{21FB325C-E4DE-CC4A-8A1F-EB5BA30141A8}">
      <dgm:prSet/>
      <dgm:spPr/>
      <dgm:t>
        <a:bodyPr/>
        <a:lstStyle/>
        <a:p>
          <a:endParaRPr lang="en-GB" sz="1400" b="1">
            <a:solidFill>
              <a:schemeClr val="tx1">
                <a:lumMod val="75000"/>
              </a:schemeClr>
            </a:solidFill>
          </a:endParaRPr>
        </a:p>
      </dgm:t>
    </dgm:pt>
    <dgm:pt modelId="{E6613E3E-1CF8-6244-822A-2D11083FB267}" type="sibTrans" cxnId="{21FB325C-E4DE-CC4A-8A1F-EB5BA30141A8}">
      <dgm:prSet/>
      <dgm:spPr/>
      <dgm:t>
        <a:bodyPr/>
        <a:lstStyle/>
        <a:p>
          <a:endParaRPr lang="en-GB" sz="1400" b="1">
            <a:solidFill>
              <a:schemeClr val="tx1">
                <a:lumMod val="75000"/>
              </a:schemeClr>
            </a:solidFill>
          </a:endParaRPr>
        </a:p>
      </dgm:t>
    </dgm:pt>
    <dgm:pt modelId="{AEA27A5A-D085-7E44-AFF2-85474A5938FB}">
      <dgm:prSet phldrT="[Text]" custT="1"/>
      <dgm:spPr>
        <a:ln>
          <a:solidFill>
            <a:schemeClr val="accent5"/>
          </a:solidFill>
        </a:ln>
      </dgm:spPr>
      <dgm:t>
        <a:bodyPr/>
        <a:lstStyle/>
        <a:p>
          <a:r>
            <a:rPr lang="en-GB" sz="1400" b="1" dirty="0">
              <a:solidFill>
                <a:srgbClr val="00B0F0"/>
              </a:solidFill>
            </a:rPr>
            <a:t>COM-B</a:t>
          </a:r>
        </a:p>
      </dgm:t>
    </dgm:pt>
    <dgm:pt modelId="{8B126C16-477B-FE48-A8C8-C6265CB7997E}" type="parTrans" cxnId="{A955F11B-05E6-AF4C-BED8-F2D1EEB96ECC}">
      <dgm:prSet custT="1"/>
      <dgm:spPr/>
      <dgm:t>
        <a:bodyPr/>
        <a:lstStyle/>
        <a:p>
          <a:endParaRPr lang="en-GB" sz="1400"/>
        </a:p>
      </dgm:t>
    </dgm:pt>
    <dgm:pt modelId="{49E9D498-FFA3-224C-87EA-D3DD748CF014}" type="sibTrans" cxnId="{A955F11B-05E6-AF4C-BED8-F2D1EEB96ECC}">
      <dgm:prSet/>
      <dgm:spPr/>
      <dgm:t>
        <a:bodyPr/>
        <a:lstStyle/>
        <a:p>
          <a:endParaRPr lang="en-GB" sz="1400"/>
        </a:p>
      </dgm:t>
    </dgm:pt>
    <dgm:pt modelId="{D5561BB8-8951-DF4E-B8DF-3FC249180668}" type="pres">
      <dgm:prSet presAssocID="{C585B708-1089-1A43-8093-35DEA89930D5}" presName="cycle" presStyleCnt="0">
        <dgm:presLayoutVars>
          <dgm:chMax val="1"/>
          <dgm:dir/>
          <dgm:animLvl val="ctr"/>
          <dgm:resizeHandles val="exact"/>
        </dgm:presLayoutVars>
      </dgm:prSet>
      <dgm:spPr/>
    </dgm:pt>
    <dgm:pt modelId="{609B3DAF-A70E-9D4B-9574-913618CAD2BB}" type="pres">
      <dgm:prSet presAssocID="{042BA0F9-908C-5149-AAB1-C755257A0396}" presName="centerShape" presStyleLbl="node0" presStyleIdx="0" presStyleCnt="1"/>
      <dgm:spPr/>
    </dgm:pt>
    <dgm:pt modelId="{AFB507CB-0E78-7B4B-B494-5BE697BE4613}" type="pres">
      <dgm:prSet presAssocID="{9AC3F2A5-F31F-2541-AE39-CA1D6AA6B07E}" presName="Name9" presStyleLbl="parChTrans1D2" presStyleIdx="0" presStyleCnt="4"/>
      <dgm:spPr/>
    </dgm:pt>
    <dgm:pt modelId="{7E5F1608-F01C-2C4B-B9F0-AADC3F38D934}" type="pres">
      <dgm:prSet presAssocID="{9AC3F2A5-F31F-2541-AE39-CA1D6AA6B07E}" presName="connTx" presStyleLbl="parChTrans1D2" presStyleIdx="0" presStyleCnt="4"/>
      <dgm:spPr/>
    </dgm:pt>
    <dgm:pt modelId="{D4AC2538-2078-554F-9CA5-F77F529895F9}" type="pres">
      <dgm:prSet presAssocID="{96F5FA38-02CD-E14A-B81E-A58D202BA6C0}" presName="node" presStyleLbl="node1" presStyleIdx="0" presStyleCnt="4">
        <dgm:presLayoutVars>
          <dgm:bulletEnabled val="1"/>
        </dgm:presLayoutVars>
      </dgm:prSet>
      <dgm:spPr/>
    </dgm:pt>
    <dgm:pt modelId="{97325BA4-5CF1-9F49-AD30-510B8982D05E}" type="pres">
      <dgm:prSet presAssocID="{EE2E16FB-AD7C-634A-8310-B1190C03A8DC}" presName="Name9" presStyleLbl="parChTrans1D2" presStyleIdx="1" presStyleCnt="4"/>
      <dgm:spPr/>
    </dgm:pt>
    <dgm:pt modelId="{D5BC316C-E2DA-0543-9210-0BECF4A13A3C}" type="pres">
      <dgm:prSet presAssocID="{EE2E16FB-AD7C-634A-8310-B1190C03A8DC}" presName="connTx" presStyleLbl="parChTrans1D2" presStyleIdx="1" presStyleCnt="4"/>
      <dgm:spPr/>
    </dgm:pt>
    <dgm:pt modelId="{BCD82B7B-E9FA-7C4E-BD51-D018965C7E1A}" type="pres">
      <dgm:prSet presAssocID="{387B7291-426F-E447-AD0D-878DF35DE54C}" presName="node" presStyleLbl="node1" presStyleIdx="1" presStyleCnt="4">
        <dgm:presLayoutVars>
          <dgm:bulletEnabled val="1"/>
        </dgm:presLayoutVars>
      </dgm:prSet>
      <dgm:spPr/>
    </dgm:pt>
    <dgm:pt modelId="{6B7A7E80-4518-064D-9CAB-8003DD523B8A}" type="pres">
      <dgm:prSet presAssocID="{87E459FC-0210-AD4D-9997-663522D2550E}" presName="Name9" presStyleLbl="parChTrans1D2" presStyleIdx="2" presStyleCnt="4"/>
      <dgm:spPr/>
    </dgm:pt>
    <dgm:pt modelId="{6058C9BE-12D9-D04D-B4F6-C6410308F5CD}" type="pres">
      <dgm:prSet presAssocID="{87E459FC-0210-AD4D-9997-663522D2550E}" presName="connTx" presStyleLbl="parChTrans1D2" presStyleIdx="2" presStyleCnt="4"/>
      <dgm:spPr/>
    </dgm:pt>
    <dgm:pt modelId="{D4A306EC-2C3F-324F-B55C-7B19AE6D277C}" type="pres">
      <dgm:prSet presAssocID="{C637C52F-55D9-CC40-9468-31D1AAAEEA4E}" presName="node" presStyleLbl="node1" presStyleIdx="2" presStyleCnt="4">
        <dgm:presLayoutVars>
          <dgm:bulletEnabled val="1"/>
        </dgm:presLayoutVars>
      </dgm:prSet>
      <dgm:spPr/>
    </dgm:pt>
    <dgm:pt modelId="{00F959B9-E941-C948-B2A9-315E29DB0F8D}" type="pres">
      <dgm:prSet presAssocID="{8B126C16-477B-FE48-A8C8-C6265CB7997E}" presName="Name9" presStyleLbl="parChTrans1D2" presStyleIdx="3" presStyleCnt="4"/>
      <dgm:spPr/>
    </dgm:pt>
    <dgm:pt modelId="{9D9BE157-E0D1-7E4A-A765-210C11B7A1E1}" type="pres">
      <dgm:prSet presAssocID="{8B126C16-477B-FE48-A8C8-C6265CB7997E}" presName="connTx" presStyleLbl="parChTrans1D2" presStyleIdx="3" presStyleCnt="4"/>
      <dgm:spPr/>
    </dgm:pt>
    <dgm:pt modelId="{96CAB113-24D2-1945-8590-C03E56BF7947}" type="pres">
      <dgm:prSet presAssocID="{AEA27A5A-D085-7E44-AFF2-85474A5938FB}" presName="node" presStyleLbl="node1" presStyleIdx="3" presStyleCnt="4">
        <dgm:presLayoutVars>
          <dgm:bulletEnabled val="1"/>
        </dgm:presLayoutVars>
      </dgm:prSet>
      <dgm:spPr/>
    </dgm:pt>
  </dgm:ptLst>
  <dgm:cxnLst>
    <dgm:cxn modelId="{D5312002-1D21-744F-A597-36F00C642323}" srcId="{042BA0F9-908C-5149-AAB1-C755257A0396}" destId="{96F5FA38-02CD-E14A-B81E-A58D202BA6C0}" srcOrd="0" destOrd="0" parTransId="{9AC3F2A5-F31F-2541-AE39-CA1D6AA6B07E}" sibTransId="{B9379B31-C908-B74B-96D9-33B2352D24AB}"/>
    <dgm:cxn modelId="{2707290C-CED1-6F4F-AAD0-2E6978F69957}" srcId="{042BA0F9-908C-5149-AAB1-C755257A0396}" destId="{387B7291-426F-E447-AD0D-878DF35DE54C}" srcOrd="1" destOrd="0" parTransId="{EE2E16FB-AD7C-634A-8310-B1190C03A8DC}" sibTransId="{40C4FB20-AF22-5D4A-9FD1-59A2AE7045ED}"/>
    <dgm:cxn modelId="{A955F11B-05E6-AF4C-BED8-F2D1EEB96ECC}" srcId="{042BA0F9-908C-5149-AAB1-C755257A0396}" destId="{AEA27A5A-D085-7E44-AFF2-85474A5938FB}" srcOrd="3" destOrd="0" parTransId="{8B126C16-477B-FE48-A8C8-C6265CB7997E}" sibTransId="{49E9D498-FFA3-224C-87EA-D3DD748CF014}"/>
    <dgm:cxn modelId="{6BEB1F1D-66D1-1548-A4E9-2798641A21C4}" srcId="{C585B708-1089-1A43-8093-35DEA89930D5}" destId="{042BA0F9-908C-5149-AAB1-C755257A0396}" srcOrd="0" destOrd="0" parTransId="{8F83CA73-A77C-AA4C-BD29-2EF8A2444136}" sibTransId="{AF25938B-02D7-3B40-AE8F-7B4F60F5E289}"/>
    <dgm:cxn modelId="{8D384E2F-27D2-429A-8C4D-F152D833110F}" type="presOf" srcId="{87E459FC-0210-AD4D-9997-663522D2550E}" destId="{6058C9BE-12D9-D04D-B4F6-C6410308F5CD}" srcOrd="1" destOrd="0" presId="urn:microsoft.com/office/officeart/2005/8/layout/radial1"/>
    <dgm:cxn modelId="{21FB325C-E4DE-CC4A-8A1F-EB5BA30141A8}" srcId="{C585B708-1089-1A43-8093-35DEA89930D5}" destId="{3D7C49D6-A88D-E24C-B939-E75CA60A1BB6}" srcOrd="1" destOrd="0" parTransId="{802BCAFE-1304-B040-A427-CBE3D319C5C9}" sibTransId="{E6613E3E-1CF8-6244-822A-2D11083FB267}"/>
    <dgm:cxn modelId="{6FA8BF72-B8E9-4311-BE06-E54CFD98584B}" type="presOf" srcId="{9AC3F2A5-F31F-2541-AE39-CA1D6AA6B07E}" destId="{7E5F1608-F01C-2C4B-B9F0-AADC3F38D934}" srcOrd="1" destOrd="0" presId="urn:microsoft.com/office/officeart/2005/8/layout/radial1"/>
    <dgm:cxn modelId="{2E4CC77D-6909-4872-AD67-C28F2B0ED990}" type="presOf" srcId="{9AC3F2A5-F31F-2541-AE39-CA1D6AA6B07E}" destId="{AFB507CB-0E78-7B4B-B494-5BE697BE4613}" srcOrd="0" destOrd="0" presId="urn:microsoft.com/office/officeart/2005/8/layout/radial1"/>
    <dgm:cxn modelId="{4E877192-AD2A-4269-BC82-23346ED84F4D}" type="presOf" srcId="{87E459FC-0210-AD4D-9997-663522D2550E}" destId="{6B7A7E80-4518-064D-9CAB-8003DD523B8A}" srcOrd="0" destOrd="0" presId="urn:microsoft.com/office/officeart/2005/8/layout/radial1"/>
    <dgm:cxn modelId="{33D13DA6-75F6-4451-9B54-2F16B04D7324}" type="presOf" srcId="{C585B708-1089-1A43-8093-35DEA89930D5}" destId="{D5561BB8-8951-DF4E-B8DF-3FC249180668}" srcOrd="0" destOrd="0" presId="urn:microsoft.com/office/officeart/2005/8/layout/radial1"/>
    <dgm:cxn modelId="{5AF395AB-DCBC-4683-A57B-32BE39792CF4}" type="presOf" srcId="{AEA27A5A-D085-7E44-AFF2-85474A5938FB}" destId="{96CAB113-24D2-1945-8590-C03E56BF7947}" srcOrd="0" destOrd="0" presId="urn:microsoft.com/office/officeart/2005/8/layout/radial1"/>
    <dgm:cxn modelId="{039AEBAE-9ED2-4820-8074-4937D0DD146B}" type="presOf" srcId="{387B7291-426F-E447-AD0D-878DF35DE54C}" destId="{BCD82B7B-E9FA-7C4E-BD51-D018965C7E1A}" srcOrd="0" destOrd="0" presId="urn:microsoft.com/office/officeart/2005/8/layout/radial1"/>
    <dgm:cxn modelId="{27A1DFB3-468B-47FA-9127-8756035661D7}" type="presOf" srcId="{8B126C16-477B-FE48-A8C8-C6265CB7997E}" destId="{9D9BE157-E0D1-7E4A-A765-210C11B7A1E1}" srcOrd="1" destOrd="0" presId="urn:microsoft.com/office/officeart/2005/8/layout/radial1"/>
    <dgm:cxn modelId="{DC7D68B8-1B87-4F6C-A8E1-D258F89A3D4B}" type="presOf" srcId="{96F5FA38-02CD-E14A-B81E-A58D202BA6C0}" destId="{D4AC2538-2078-554F-9CA5-F77F529895F9}" srcOrd="0" destOrd="0" presId="urn:microsoft.com/office/officeart/2005/8/layout/radial1"/>
    <dgm:cxn modelId="{EC323CC0-6137-49CC-8140-3AA186CA3662}" type="presOf" srcId="{8B126C16-477B-FE48-A8C8-C6265CB7997E}" destId="{00F959B9-E941-C948-B2A9-315E29DB0F8D}" srcOrd="0" destOrd="0" presId="urn:microsoft.com/office/officeart/2005/8/layout/radial1"/>
    <dgm:cxn modelId="{211E86C7-AC6B-4ADD-B2D8-202BB3EA8E16}" type="presOf" srcId="{C637C52F-55D9-CC40-9468-31D1AAAEEA4E}" destId="{D4A306EC-2C3F-324F-B55C-7B19AE6D277C}" srcOrd="0" destOrd="0" presId="urn:microsoft.com/office/officeart/2005/8/layout/radial1"/>
    <dgm:cxn modelId="{BC4FB7CC-8662-4BAD-B4FC-814FA0E74AE7}" type="presOf" srcId="{EE2E16FB-AD7C-634A-8310-B1190C03A8DC}" destId="{D5BC316C-E2DA-0543-9210-0BECF4A13A3C}" srcOrd="1" destOrd="0" presId="urn:microsoft.com/office/officeart/2005/8/layout/radial1"/>
    <dgm:cxn modelId="{0A5461D2-BC74-4699-8EC0-1BB3A487B2F1}" type="presOf" srcId="{042BA0F9-908C-5149-AAB1-C755257A0396}" destId="{609B3DAF-A70E-9D4B-9574-913618CAD2BB}" srcOrd="0" destOrd="0" presId="urn:microsoft.com/office/officeart/2005/8/layout/radial1"/>
    <dgm:cxn modelId="{03060DD3-B6D0-884C-95CD-BB2A9BDCE1C0}" srcId="{042BA0F9-908C-5149-AAB1-C755257A0396}" destId="{C637C52F-55D9-CC40-9468-31D1AAAEEA4E}" srcOrd="2" destOrd="0" parTransId="{87E459FC-0210-AD4D-9997-663522D2550E}" sibTransId="{2752439D-B8D5-5541-A1F8-1F8CC102CDFB}"/>
    <dgm:cxn modelId="{95DFB1DC-B586-4B9F-B282-D7FED4355B9C}" type="presOf" srcId="{EE2E16FB-AD7C-634A-8310-B1190C03A8DC}" destId="{97325BA4-5CF1-9F49-AD30-510B8982D05E}" srcOrd="0" destOrd="0" presId="urn:microsoft.com/office/officeart/2005/8/layout/radial1"/>
    <dgm:cxn modelId="{CE8877E7-C1F5-4842-A295-1CF2062B8EC0}" type="presParOf" srcId="{D5561BB8-8951-DF4E-B8DF-3FC249180668}" destId="{609B3DAF-A70E-9D4B-9574-913618CAD2BB}" srcOrd="0" destOrd="0" presId="urn:microsoft.com/office/officeart/2005/8/layout/radial1"/>
    <dgm:cxn modelId="{15AA9CBC-7958-456D-9753-5CCAABFC3669}" type="presParOf" srcId="{D5561BB8-8951-DF4E-B8DF-3FC249180668}" destId="{AFB507CB-0E78-7B4B-B494-5BE697BE4613}" srcOrd="1" destOrd="0" presId="urn:microsoft.com/office/officeart/2005/8/layout/radial1"/>
    <dgm:cxn modelId="{1E21ABEB-6F69-449F-8B99-80E9F1C1038E}" type="presParOf" srcId="{AFB507CB-0E78-7B4B-B494-5BE697BE4613}" destId="{7E5F1608-F01C-2C4B-B9F0-AADC3F38D934}" srcOrd="0" destOrd="0" presId="urn:microsoft.com/office/officeart/2005/8/layout/radial1"/>
    <dgm:cxn modelId="{BE218CD4-5A7B-4055-B119-3D7F51F08C2F}" type="presParOf" srcId="{D5561BB8-8951-DF4E-B8DF-3FC249180668}" destId="{D4AC2538-2078-554F-9CA5-F77F529895F9}" srcOrd="2" destOrd="0" presId="urn:microsoft.com/office/officeart/2005/8/layout/radial1"/>
    <dgm:cxn modelId="{D864C4B0-2F2F-49A4-813C-9B6E55DDB5F2}" type="presParOf" srcId="{D5561BB8-8951-DF4E-B8DF-3FC249180668}" destId="{97325BA4-5CF1-9F49-AD30-510B8982D05E}" srcOrd="3" destOrd="0" presId="urn:microsoft.com/office/officeart/2005/8/layout/radial1"/>
    <dgm:cxn modelId="{E8D8FB52-BC74-43A8-853F-417AC07FA30B}" type="presParOf" srcId="{97325BA4-5CF1-9F49-AD30-510B8982D05E}" destId="{D5BC316C-E2DA-0543-9210-0BECF4A13A3C}" srcOrd="0" destOrd="0" presId="urn:microsoft.com/office/officeart/2005/8/layout/radial1"/>
    <dgm:cxn modelId="{649943DC-CA30-43CD-B5C6-138689E149C0}" type="presParOf" srcId="{D5561BB8-8951-DF4E-B8DF-3FC249180668}" destId="{BCD82B7B-E9FA-7C4E-BD51-D018965C7E1A}" srcOrd="4" destOrd="0" presId="urn:microsoft.com/office/officeart/2005/8/layout/radial1"/>
    <dgm:cxn modelId="{4C64E176-6A94-4FE1-A133-2D9B27FAE0A1}" type="presParOf" srcId="{D5561BB8-8951-DF4E-B8DF-3FC249180668}" destId="{6B7A7E80-4518-064D-9CAB-8003DD523B8A}" srcOrd="5" destOrd="0" presId="urn:microsoft.com/office/officeart/2005/8/layout/radial1"/>
    <dgm:cxn modelId="{C0E1F724-2AC9-47F4-ABD3-9BB014DFC336}" type="presParOf" srcId="{6B7A7E80-4518-064D-9CAB-8003DD523B8A}" destId="{6058C9BE-12D9-D04D-B4F6-C6410308F5CD}" srcOrd="0" destOrd="0" presId="urn:microsoft.com/office/officeart/2005/8/layout/radial1"/>
    <dgm:cxn modelId="{E5EF22F0-3461-4ABB-91B7-FD40F9C7D36F}" type="presParOf" srcId="{D5561BB8-8951-DF4E-B8DF-3FC249180668}" destId="{D4A306EC-2C3F-324F-B55C-7B19AE6D277C}" srcOrd="6" destOrd="0" presId="urn:microsoft.com/office/officeart/2005/8/layout/radial1"/>
    <dgm:cxn modelId="{EFBAF5E7-A1E5-4A70-87D7-EAABE5A12DF5}" type="presParOf" srcId="{D5561BB8-8951-DF4E-B8DF-3FC249180668}" destId="{00F959B9-E941-C948-B2A9-315E29DB0F8D}" srcOrd="7" destOrd="0" presId="urn:microsoft.com/office/officeart/2005/8/layout/radial1"/>
    <dgm:cxn modelId="{B7F2E6B2-4B4E-4C1E-BD03-702DB741E937}" type="presParOf" srcId="{00F959B9-E941-C948-B2A9-315E29DB0F8D}" destId="{9D9BE157-E0D1-7E4A-A765-210C11B7A1E1}" srcOrd="0" destOrd="0" presId="urn:microsoft.com/office/officeart/2005/8/layout/radial1"/>
    <dgm:cxn modelId="{8ABAD294-38EB-42D7-9D2A-927AE66F527D}" type="presParOf" srcId="{D5561BB8-8951-DF4E-B8DF-3FC249180668}" destId="{96CAB113-24D2-1945-8590-C03E56BF7947}"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B3DAF-A70E-9D4B-9574-913618CAD2BB}">
      <dsp:nvSpPr>
        <dsp:cNvPr id="0" name=""/>
        <dsp:cNvSpPr/>
      </dsp:nvSpPr>
      <dsp:spPr>
        <a:xfrm>
          <a:off x="3163450" y="1770359"/>
          <a:ext cx="1345575" cy="1345575"/>
        </a:xfrm>
        <a:prstGeom prst="ellips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Key Concepts</a:t>
          </a:r>
        </a:p>
      </dsp:txBody>
      <dsp:txXfrm>
        <a:off x="3360505" y="1967414"/>
        <a:ext cx="951465" cy="951465"/>
      </dsp:txXfrm>
    </dsp:sp>
    <dsp:sp modelId="{AFB507CB-0E78-7B4B-B494-5BE697BE4613}">
      <dsp:nvSpPr>
        <dsp:cNvPr id="0" name=""/>
        <dsp:cNvSpPr/>
      </dsp:nvSpPr>
      <dsp:spPr>
        <a:xfrm rot="16200000">
          <a:off x="3632906" y="1551243"/>
          <a:ext cx="406664" cy="31567"/>
        </a:xfrm>
        <a:custGeom>
          <a:avLst/>
          <a:gdLst/>
          <a:ahLst/>
          <a:cxnLst/>
          <a:rect l="0" t="0" r="0" b="0"/>
          <a:pathLst>
            <a:path>
              <a:moveTo>
                <a:pt x="0" y="15783"/>
              </a:moveTo>
              <a:lnTo>
                <a:pt x="406664" y="15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lumMod val="75000"/>
              </a:schemeClr>
            </a:solidFill>
          </a:endParaRPr>
        </a:p>
      </dsp:txBody>
      <dsp:txXfrm>
        <a:off x="3826071" y="1556861"/>
        <a:ext cx="20333" cy="20333"/>
      </dsp:txXfrm>
    </dsp:sp>
    <dsp:sp modelId="{D4AC2538-2078-554F-9CA5-F77F529895F9}">
      <dsp:nvSpPr>
        <dsp:cNvPr id="0" name=""/>
        <dsp:cNvSpPr/>
      </dsp:nvSpPr>
      <dsp:spPr>
        <a:xfrm>
          <a:off x="3163450" y="18120"/>
          <a:ext cx="1345575" cy="134557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3"/>
              </a:solidFill>
            </a:rPr>
            <a:t>Type 1 &amp; 2 Thinking</a:t>
          </a:r>
        </a:p>
      </dsp:txBody>
      <dsp:txXfrm>
        <a:off x="3360505" y="215175"/>
        <a:ext cx="951465" cy="951465"/>
      </dsp:txXfrm>
    </dsp:sp>
    <dsp:sp modelId="{97325BA4-5CF1-9F49-AD30-510B8982D05E}">
      <dsp:nvSpPr>
        <dsp:cNvPr id="0" name=""/>
        <dsp:cNvSpPr/>
      </dsp:nvSpPr>
      <dsp:spPr>
        <a:xfrm>
          <a:off x="4509026" y="2427363"/>
          <a:ext cx="406664" cy="31567"/>
        </a:xfrm>
        <a:custGeom>
          <a:avLst/>
          <a:gdLst/>
          <a:ahLst/>
          <a:cxnLst/>
          <a:rect l="0" t="0" r="0" b="0"/>
          <a:pathLst>
            <a:path>
              <a:moveTo>
                <a:pt x="0" y="15783"/>
              </a:moveTo>
              <a:lnTo>
                <a:pt x="406664" y="15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lumMod val="75000"/>
              </a:schemeClr>
            </a:solidFill>
          </a:endParaRPr>
        </a:p>
      </dsp:txBody>
      <dsp:txXfrm>
        <a:off x="4702191" y="2432980"/>
        <a:ext cx="20333" cy="20333"/>
      </dsp:txXfrm>
    </dsp:sp>
    <dsp:sp modelId="{BCD82B7B-E9FA-7C4E-BD51-D018965C7E1A}">
      <dsp:nvSpPr>
        <dsp:cNvPr id="0" name=""/>
        <dsp:cNvSpPr/>
      </dsp:nvSpPr>
      <dsp:spPr>
        <a:xfrm>
          <a:off x="4915690" y="1770359"/>
          <a:ext cx="1345575" cy="134557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2"/>
              </a:solidFill>
            </a:rPr>
            <a:t>Cognitive Biases</a:t>
          </a:r>
        </a:p>
      </dsp:txBody>
      <dsp:txXfrm>
        <a:off x="5112745" y="1967414"/>
        <a:ext cx="951465" cy="951465"/>
      </dsp:txXfrm>
    </dsp:sp>
    <dsp:sp modelId="{6B7A7E80-4518-064D-9CAB-8003DD523B8A}">
      <dsp:nvSpPr>
        <dsp:cNvPr id="0" name=""/>
        <dsp:cNvSpPr/>
      </dsp:nvSpPr>
      <dsp:spPr>
        <a:xfrm rot="5400000">
          <a:off x="3632906" y="3303483"/>
          <a:ext cx="406664" cy="31567"/>
        </a:xfrm>
        <a:custGeom>
          <a:avLst/>
          <a:gdLst/>
          <a:ahLst/>
          <a:cxnLst/>
          <a:rect l="0" t="0" r="0" b="0"/>
          <a:pathLst>
            <a:path>
              <a:moveTo>
                <a:pt x="0" y="15783"/>
              </a:moveTo>
              <a:lnTo>
                <a:pt x="406664" y="15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b="1" kern="1200">
            <a:solidFill>
              <a:schemeClr val="tx1">
                <a:lumMod val="75000"/>
              </a:schemeClr>
            </a:solidFill>
          </a:endParaRPr>
        </a:p>
      </dsp:txBody>
      <dsp:txXfrm>
        <a:off x="3826071" y="3309100"/>
        <a:ext cx="20333" cy="20333"/>
      </dsp:txXfrm>
    </dsp:sp>
    <dsp:sp modelId="{D4A306EC-2C3F-324F-B55C-7B19AE6D277C}">
      <dsp:nvSpPr>
        <dsp:cNvPr id="0" name=""/>
        <dsp:cNvSpPr/>
      </dsp:nvSpPr>
      <dsp:spPr>
        <a:xfrm>
          <a:off x="3163450" y="3522599"/>
          <a:ext cx="1345575" cy="134557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accent4"/>
              </a:solidFill>
            </a:rPr>
            <a:t>Value Modes</a:t>
          </a:r>
        </a:p>
      </dsp:txBody>
      <dsp:txXfrm>
        <a:off x="3360505" y="3719654"/>
        <a:ext cx="951465" cy="951465"/>
      </dsp:txXfrm>
    </dsp:sp>
    <dsp:sp modelId="{00F959B9-E941-C948-B2A9-315E29DB0F8D}">
      <dsp:nvSpPr>
        <dsp:cNvPr id="0" name=""/>
        <dsp:cNvSpPr/>
      </dsp:nvSpPr>
      <dsp:spPr>
        <a:xfrm rot="10800000">
          <a:off x="2756786" y="2427363"/>
          <a:ext cx="406664" cy="31567"/>
        </a:xfrm>
        <a:custGeom>
          <a:avLst/>
          <a:gdLst/>
          <a:ahLst/>
          <a:cxnLst/>
          <a:rect l="0" t="0" r="0" b="0"/>
          <a:pathLst>
            <a:path>
              <a:moveTo>
                <a:pt x="0" y="15783"/>
              </a:moveTo>
              <a:lnTo>
                <a:pt x="406664" y="1578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2949952" y="2432980"/>
        <a:ext cx="20333" cy="20333"/>
      </dsp:txXfrm>
    </dsp:sp>
    <dsp:sp modelId="{96CAB113-24D2-1945-8590-C03E56BF7947}">
      <dsp:nvSpPr>
        <dsp:cNvPr id="0" name=""/>
        <dsp:cNvSpPr/>
      </dsp:nvSpPr>
      <dsp:spPr>
        <a:xfrm>
          <a:off x="1411211" y="1770359"/>
          <a:ext cx="1345575" cy="1345575"/>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B0F0"/>
              </a:solidFill>
            </a:rPr>
            <a:t>COM-B</a:t>
          </a:r>
        </a:p>
      </dsp:txBody>
      <dsp:txXfrm>
        <a:off x="1608266" y="1967414"/>
        <a:ext cx="951465" cy="95146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34776-CC30-B64D-BC4F-AFF5D79D62B2}" type="datetimeFigureOut">
              <a:rPr lang="en-US" smtClean="0"/>
              <a:t>7/27/2023</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3D152-99AB-9C44-A7FC-6A41696BDD67}" type="slidenum">
              <a:rPr lang="en-US" smtClean="0"/>
              <a:t>‹#›</a:t>
            </a:fld>
            <a:endParaRPr lang="en-US"/>
          </a:p>
        </p:txBody>
      </p:sp>
    </p:spTree>
    <p:extLst>
      <p:ext uri="{BB962C8B-B14F-4D97-AF65-F5344CB8AC3E}">
        <p14:creationId xmlns:p14="http://schemas.microsoft.com/office/powerpoint/2010/main" val="3804893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all that theory then informed the nudge interventions to support the processes already taking place in practices:</a:t>
            </a:r>
          </a:p>
          <a:p>
            <a:r>
              <a:rPr lang="en-GB" dirty="0"/>
              <a:t>Complete rewrite of practices non responder letters and SMS text messages and reminders</a:t>
            </a:r>
          </a:p>
          <a:p>
            <a:r>
              <a:rPr lang="en-GB" dirty="0"/>
              <a:t>Practice training in Behavioural science and implementation of Opportunistic and proactive scripts </a:t>
            </a:r>
          </a:p>
          <a:p>
            <a:r>
              <a:rPr lang="en-GB" dirty="0"/>
              <a:t>Communication assets/resources developed with practice and community leaders</a:t>
            </a:r>
          </a:p>
          <a:p>
            <a:r>
              <a:rPr lang="en-GB" dirty="0"/>
              <a:t>Video production with a sample taker.</a:t>
            </a:r>
          </a:p>
          <a:p>
            <a:r>
              <a:rPr lang="en-GB" dirty="0"/>
              <a:t>All the assets have a common golden thread as evidence shows if you layer the nudge interventions you have a greater impact</a:t>
            </a:r>
          </a:p>
          <a:p>
            <a:endParaRPr lang="en-GB" dirty="0"/>
          </a:p>
        </p:txBody>
      </p:sp>
      <p:sp>
        <p:nvSpPr>
          <p:cNvPr id="4" name="Slide Number Placeholder 3"/>
          <p:cNvSpPr>
            <a:spLocks noGrp="1"/>
          </p:cNvSpPr>
          <p:nvPr>
            <p:ph type="sldNum" sz="quarter" idx="5"/>
          </p:nvPr>
        </p:nvSpPr>
        <p:spPr/>
        <p:txBody>
          <a:bodyPr/>
          <a:lstStyle/>
          <a:p>
            <a:fld id="{B9A3D152-99AB-9C44-A7FC-6A41696BDD67}" type="slidenum">
              <a:rPr lang="en-US" smtClean="0"/>
              <a:t>4</a:t>
            </a:fld>
            <a:endParaRPr lang="en-US" dirty="0"/>
          </a:p>
        </p:txBody>
      </p:sp>
    </p:spTree>
    <p:extLst>
      <p:ext uri="{BB962C8B-B14F-4D97-AF65-F5344CB8AC3E}">
        <p14:creationId xmlns:p14="http://schemas.microsoft.com/office/powerpoint/2010/main" val="81372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0" indent="0">
              <a:spcBef>
                <a:spcPts val="600"/>
              </a:spcBef>
              <a:spcAft>
                <a:spcPts val="600"/>
              </a:spcAft>
              <a:buNone/>
            </a:pPr>
            <a:endParaRPr lang="en-GB" sz="1200" b="1"/>
          </a:p>
        </p:txBody>
      </p:sp>
      <p:sp>
        <p:nvSpPr>
          <p:cNvPr id="4" name="Slide Number Placeholder 3"/>
          <p:cNvSpPr>
            <a:spLocks noGrp="1"/>
          </p:cNvSpPr>
          <p:nvPr>
            <p:ph type="sldNum" sz="quarter" idx="5"/>
          </p:nvPr>
        </p:nvSpPr>
        <p:spPr/>
        <p:txBody>
          <a:bodyPr/>
          <a:lstStyle/>
          <a:p>
            <a:fld id="{7C187183-3582-4173-A363-50E552C08A2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2278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0" indent="0">
              <a:spcBef>
                <a:spcPts val="600"/>
              </a:spcBef>
              <a:spcAft>
                <a:spcPts val="600"/>
              </a:spcAft>
              <a:buNone/>
            </a:pPr>
            <a:endParaRPr lang="en-GB" sz="1200" b="1"/>
          </a:p>
        </p:txBody>
      </p:sp>
      <p:sp>
        <p:nvSpPr>
          <p:cNvPr id="4" name="Slide Number Placeholder 3"/>
          <p:cNvSpPr>
            <a:spLocks noGrp="1"/>
          </p:cNvSpPr>
          <p:nvPr>
            <p:ph type="sldNum" sz="quarter" idx="5"/>
          </p:nvPr>
        </p:nvSpPr>
        <p:spPr/>
        <p:txBody>
          <a:bodyPr/>
          <a:lstStyle/>
          <a:p>
            <a:fld id="{7C187183-3582-4173-A363-50E552C08A2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62278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91"/>
            <a:ext cx="9085342" cy="1621111"/>
          </a:xfrm>
          <a:prstGeom prst="rect">
            <a:avLst/>
          </a:prstGeom>
        </p:spPr>
        <p:txBody>
          <a:bodyPr lIns="99549" tIns="49773" rIns="99549" bIns="49773"/>
          <a:lstStyle/>
          <a:p>
            <a:r>
              <a:rPr lang="en-GB"/>
              <a:t>Click to edit Master title style</a:t>
            </a:r>
            <a:endParaRPr lang="en-US"/>
          </a:p>
        </p:txBody>
      </p:sp>
      <p:sp>
        <p:nvSpPr>
          <p:cNvPr id="3" name="Subtitle 2"/>
          <p:cNvSpPr>
            <a:spLocks noGrp="1"/>
          </p:cNvSpPr>
          <p:nvPr>
            <p:ph type="subTitle" idx="1"/>
          </p:nvPr>
        </p:nvSpPr>
        <p:spPr>
          <a:xfrm>
            <a:off x="1603297" y="4285615"/>
            <a:ext cx="7482047" cy="1932728"/>
          </a:xfrm>
          <a:prstGeom prst="rect">
            <a:avLst/>
          </a:prstGeom>
        </p:spPr>
        <p:txBody>
          <a:bodyPr lIns="99549" tIns="49773" rIns="99549" bIns="49773"/>
          <a:lstStyle>
            <a:lvl1pPr marL="0" indent="0" algn="ctr">
              <a:buNone/>
              <a:defRPr>
                <a:solidFill>
                  <a:schemeClr val="tx1">
                    <a:tint val="75000"/>
                  </a:schemeClr>
                </a:solidFill>
              </a:defRPr>
            </a:lvl1pPr>
            <a:lvl2pPr marL="497739" indent="0" algn="ctr">
              <a:buNone/>
              <a:defRPr>
                <a:solidFill>
                  <a:schemeClr val="tx1">
                    <a:tint val="75000"/>
                  </a:schemeClr>
                </a:solidFill>
              </a:defRPr>
            </a:lvl2pPr>
            <a:lvl3pPr marL="995478" indent="0" algn="ctr">
              <a:buNone/>
              <a:defRPr>
                <a:solidFill>
                  <a:schemeClr val="tx1">
                    <a:tint val="75000"/>
                  </a:schemeClr>
                </a:solidFill>
              </a:defRPr>
            </a:lvl3pPr>
            <a:lvl4pPr marL="1493217" indent="0" algn="ctr">
              <a:buNone/>
              <a:defRPr>
                <a:solidFill>
                  <a:schemeClr val="tx1">
                    <a:tint val="75000"/>
                  </a:schemeClr>
                </a:solidFill>
              </a:defRPr>
            </a:lvl4pPr>
            <a:lvl5pPr marL="1990957" indent="0" algn="ctr">
              <a:buNone/>
              <a:defRPr>
                <a:solidFill>
                  <a:schemeClr val="tx1">
                    <a:tint val="75000"/>
                  </a:schemeClr>
                </a:solidFill>
              </a:defRPr>
            </a:lvl5pPr>
            <a:lvl6pPr marL="2488695" indent="0" algn="ctr">
              <a:buNone/>
              <a:defRPr>
                <a:solidFill>
                  <a:schemeClr val="tx1">
                    <a:tint val="75000"/>
                  </a:schemeClr>
                </a:solidFill>
              </a:defRPr>
            </a:lvl6pPr>
            <a:lvl7pPr marL="2986435" indent="0" algn="ctr">
              <a:buNone/>
              <a:defRPr>
                <a:solidFill>
                  <a:schemeClr val="tx1">
                    <a:tint val="75000"/>
                  </a:schemeClr>
                </a:solidFill>
              </a:defRPr>
            </a:lvl7pPr>
            <a:lvl8pPr marL="3484174" indent="0" algn="ctr">
              <a:buNone/>
              <a:defRPr>
                <a:solidFill>
                  <a:schemeClr val="tx1">
                    <a:tint val="75000"/>
                  </a:schemeClr>
                </a:solidFill>
              </a:defRPr>
            </a:lvl8pPr>
            <a:lvl9pPr marL="3981914"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132587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1260475"/>
          </a:xfrm>
          <a:prstGeom prst="rect">
            <a:avLst/>
          </a:prstGeom>
        </p:spPr>
        <p:txBody>
          <a:bodyPr lIns="99549" tIns="49773" rIns="99549" bIns="49773"/>
          <a:lstStyle/>
          <a:p>
            <a:r>
              <a:rPr lang="en-GB"/>
              <a:t>Click to edit Master title style</a:t>
            </a:r>
            <a:endParaRPr lang="en-US"/>
          </a:p>
        </p:txBody>
      </p:sp>
      <p:sp>
        <p:nvSpPr>
          <p:cNvPr id="3" name="Vertical Text Placeholder 2"/>
          <p:cNvSpPr>
            <a:spLocks noGrp="1"/>
          </p:cNvSpPr>
          <p:nvPr>
            <p:ph type="body" orient="vert" idx="1"/>
          </p:nvPr>
        </p:nvSpPr>
        <p:spPr>
          <a:xfrm>
            <a:off x="534432" y="1764671"/>
            <a:ext cx="9619774" cy="4991131"/>
          </a:xfrm>
          <a:prstGeom prst="rect">
            <a:avLst/>
          </a:prstGeom>
        </p:spPr>
        <p:txBody>
          <a:bodyPr vert="eaVert" lIns="99549" tIns="49773" rIns="99549" bIns="4977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3584111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5034" y="302868"/>
            <a:ext cx="2605356" cy="6452932"/>
          </a:xfrm>
          <a:prstGeom prst="rect">
            <a:avLst/>
          </a:prstGeom>
        </p:spPr>
        <p:txBody>
          <a:bodyPr vert="eaVert" lIns="99549" tIns="49773" rIns="99549" bIns="49773"/>
          <a:lstStyle/>
          <a:p>
            <a:r>
              <a:rPr lang="en-GB"/>
              <a:t>Click to edit Master title style</a:t>
            </a:r>
            <a:endParaRPr lang="en-US"/>
          </a:p>
        </p:txBody>
      </p:sp>
      <p:sp>
        <p:nvSpPr>
          <p:cNvPr id="3" name="Vertical Text Placeholder 2"/>
          <p:cNvSpPr>
            <a:spLocks noGrp="1"/>
          </p:cNvSpPr>
          <p:nvPr>
            <p:ph type="body" orient="vert" idx="1"/>
          </p:nvPr>
        </p:nvSpPr>
        <p:spPr>
          <a:xfrm>
            <a:off x="578971" y="302868"/>
            <a:ext cx="7637923" cy="6452932"/>
          </a:xfrm>
          <a:prstGeom prst="rect">
            <a:avLst/>
          </a:prstGeom>
        </p:spPr>
        <p:txBody>
          <a:bodyPr vert="eaVert" lIns="99549" tIns="49773" rIns="99549" bIns="4977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73598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4D7BC0C2-0911-4905-95A6-A5D25B17CF50}"/>
              </a:ext>
            </a:extLst>
          </p:cNvPr>
          <p:cNvSpPr>
            <a:spLocks noGrp="1"/>
          </p:cNvSpPr>
          <p:nvPr>
            <p:ph type="body" sz="quarter" idx="11" hasCustomPrompt="1"/>
          </p:nvPr>
        </p:nvSpPr>
        <p:spPr>
          <a:xfrm>
            <a:off x="577576" y="619736"/>
            <a:ext cx="8994868" cy="459410"/>
          </a:xfrm>
          <a:prstGeom prst="rect">
            <a:avLst/>
          </a:prstGeom>
        </p:spPr>
        <p:txBody>
          <a:bodyPr lIns="0" tIns="0" bIns="0" anchor="ctr"/>
          <a:lstStyle>
            <a:lvl1pPr marL="0" indent="0">
              <a:buNone/>
              <a:defRPr b="1">
                <a:solidFill>
                  <a:schemeClr val="tx1">
                    <a:lumMod val="75000"/>
                  </a:schemeClr>
                </a:solidFill>
                <a:latin typeface="Roboto" panose="02000000000000000000"/>
                <a:ea typeface="Roboto" panose="02000000000000000000"/>
              </a:defRPr>
            </a:lvl1pPr>
          </a:lstStyle>
          <a:p>
            <a:pPr lvl="0"/>
            <a:r>
              <a:rPr lang="en-US" noProof="0"/>
              <a:t>Click to insert Slide Title</a:t>
            </a:r>
          </a:p>
        </p:txBody>
      </p:sp>
      <p:cxnSp>
        <p:nvCxnSpPr>
          <p:cNvPr id="8" name="Straight Connector 7">
            <a:extLst>
              <a:ext uri="{FF2B5EF4-FFF2-40B4-BE49-F238E27FC236}">
                <a16:creationId xmlns:a16="http://schemas.microsoft.com/office/drawing/2014/main" id="{E11BB638-3C6F-4BA8-AC38-E94E03F046E1}"/>
              </a:ext>
            </a:extLst>
          </p:cNvPr>
          <p:cNvCxnSpPr>
            <a:cxnSpLocks/>
          </p:cNvCxnSpPr>
          <p:nvPr userDrawn="1"/>
        </p:nvCxnSpPr>
        <p:spPr>
          <a:xfrm>
            <a:off x="0" y="7299064"/>
            <a:ext cx="106886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F4C0A5B2-82D2-424D-91F8-49B69F846259}"/>
              </a:ext>
            </a:extLst>
          </p:cNvPr>
          <p:cNvSpPr>
            <a:spLocks noGrp="1"/>
          </p:cNvSpPr>
          <p:nvPr>
            <p:ph type="sldNum" sz="quarter" idx="4"/>
          </p:nvPr>
        </p:nvSpPr>
        <p:spPr>
          <a:xfrm>
            <a:off x="577577" y="7119249"/>
            <a:ext cx="236864" cy="385145"/>
          </a:xfrm>
          <a:prstGeom prst="rect">
            <a:avLst/>
          </a:prstGeom>
          <a:solidFill>
            <a:schemeClr val="bg1"/>
          </a:solidFill>
        </p:spPr>
        <p:txBody>
          <a:bodyPr vert="horz" lIns="0" tIns="45720" rIns="0" bIns="45720" rtlCol="0" anchor="ctr"/>
          <a:lstStyle>
            <a:lvl1pPr algn="ctr">
              <a:defRPr sz="900">
                <a:solidFill>
                  <a:schemeClr val="tx1">
                    <a:lumMod val="75000"/>
                  </a:schemeClr>
                </a:solidFill>
                <a:latin typeface="+mn-lt"/>
                <a:cs typeface="Arial" panose="020B0604020202020204" pitchFamily="34" charset="0"/>
              </a:defRPr>
            </a:lvl1pPr>
          </a:lstStyle>
          <a:p>
            <a:fld id="{F6347FFF-600F-4371-8684-DBD62B8EBA71}" type="slidenum">
              <a:rPr lang="en-US" smtClean="0">
                <a:solidFill>
                  <a:prstClr val="black">
                    <a:lumMod val="75000"/>
                  </a:prstClr>
                </a:solidFill>
              </a:rPr>
              <a:pPr/>
              <a:t>‹#›</a:t>
            </a:fld>
            <a:endParaRPr lang="en-US">
              <a:solidFill>
                <a:prstClr val="black">
                  <a:lumMod val="75000"/>
                </a:prstClr>
              </a:solidFill>
            </a:endParaRPr>
          </a:p>
        </p:txBody>
      </p:sp>
      <p:sp>
        <p:nvSpPr>
          <p:cNvPr id="2" name="TextBox 1">
            <a:extLst>
              <a:ext uri="{FF2B5EF4-FFF2-40B4-BE49-F238E27FC236}">
                <a16:creationId xmlns:a16="http://schemas.microsoft.com/office/drawing/2014/main" id="{252B29D0-1548-7C4A-B53D-63D333317A25}"/>
              </a:ext>
            </a:extLst>
          </p:cNvPr>
          <p:cNvSpPr txBox="1"/>
          <p:nvPr userDrawn="1"/>
        </p:nvSpPr>
        <p:spPr>
          <a:xfrm>
            <a:off x="8280966" y="7289560"/>
            <a:ext cx="2853033" cy="276999"/>
          </a:xfrm>
          <a:prstGeom prst="rect">
            <a:avLst/>
          </a:prstGeom>
          <a:noFill/>
        </p:spPr>
        <p:txBody>
          <a:bodyPr wrap="square" rtlCol="0">
            <a:spAutoFit/>
          </a:bodyPr>
          <a:lstStyle/>
          <a:p>
            <a:pPr defTabSz="914400"/>
            <a:r>
              <a:rPr lang="en-US" sz="1200" dirty="0">
                <a:solidFill>
                  <a:prstClr val="black"/>
                </a:solidFill>
              </a:rPr>
              <a:t>© </a:t>
            </a:r>
            <a:r>
              <a:rPr lang="en-US" sz="1200" dirty="0" err="1">
                <a:solidFill>
                  <a:prstClr val="black"/>
                </a:solidFill>
              </a:rPr>
              <a:t>Caja</a:t>
            </a:r>
            <a:r>
              <a:rPr lang="en-US" sz="1200" dirty="0">
                <a:solidFill>
                  <a:prstClr val="black"/>
                </a:solidFill>
              </a:rPr>
              <a:t> Ltd 2021, All Rights Reserved </a:t>
            </a:r>
          </a:p>
        </p:txBody>
      </p:sp>
    </p:spTree>
    <p:extLst>
      <p:ext uri="{BB962C8B-B14F-4D97-AF65-F5344CB8AC3E}">
        <p14:creationId xmlns:p14="http://schemas.microsoft.com/office/powerpoint/2010/main" val="4209989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A7B6EA-F8B9-4AAD-B298-3F06261493F3}"/>
              </a:ext>
            </a:extLst>
          </p:cNvPr>
          <p:cNvSpPr>
            <a:spLocks noGrp="1"/>
          </p:cNvSpPr>
          <p:nvPr>
            <p:ph type="body" sz="quarter" idx="10" hasCustomPrompt="1"/>
          </p:nvPr>
        </p:nvSpPr>
        <p:spPr>
          <a:xfrm>
            <a:off x="577576" y="327376"/>
            <a:ext cx="8994868" cy="291807"/>
          </a:xfrm>
          <a:prstGeom prst="rect">
            <a:avLst/>
          </a:prstGeom>
        </p:spPr>
        <p:txBody>
          <a:bodyPr lIns="0" anchor="ctr"/>
          <a:lstStyle>
            <a:lvl1pPr marL="0" indent="0">
              <a:buNone/>
              <a:defRPr sz="1600" b="1" i="0" cap="all" baseline="0">
                <a:solidFill>
                  <a:schemeClr val="accent1"/>
                </a:solidFill>
                <a:latin typeface="Roboto" panose="02000000000000000000" pitchFamily="2" charset="0"/>
                <a:ea typeface="Roboto" panose="02000000000000000000" pitchFamily="2" charset="0"/>
              </a:defRPr>
            </a:lvl1pPr>
          </a:lstStyle>
          <a:p>
            <a:pPr lvl="0"/>
            <a:r>
              <a:rPr lang="en-US" noProof="0" dirty="0"/>
              <a:t>ACTION</a:t>
            </a:r>
          </a:p>
        </p:txBody>
      </p:sp>
      <p:sp>
        <p:nvSpPr>
          <p:cNvPr id="10" name="Text Placeholder 9">
            <a:extLst>
              <a:ext uri="{FF2B5EF4-FFF2-40B4-BE49-F238E27FC236}">
                <a16:creationId xmlns:a16="http://schemas.microsoft.com/office/drawing/2014/main" id="{A3F1D2CA-DCB1-4DE3-94B8-76169747B244}"/>
              </a:ext>
            </a:extLst>
          </p:cNvPr>
          <p:cNvSpPr>
            <a:spLocks noGrp="1"/>
          </p:cNvSpPr>
          <p:nvPr>
            <p:ph type="body" sz="quarter" idx="11" hasCustomPrompt="1"/>
          </p:nvPr>
        </p:nvSpPr>
        <p:spPr>
          <a:xfrm>
            <a:off x="577576" y="619735"/>
            <a:ext cx="8994868" cy="459410"/>
          </a:xfrm>
          <a:prstGeom prst="rect">
            <a:avLst/>
          </a:prstGeom>
        </p:spPr>
        <p:txBody>
          <a:bodyPr lIns="0" tIns="0" bIns="0" anchor="ctr"/>
          <a:lstStyle>
            <a:lvl1pPr marL="0" indent="0">
              <a:buNone/>
              <a:defRPr b="1">
                <a:solidFill>
                  <a:schemeClr val="tx1">
                    <a:lumMod val="75000"/>
                  </a:schemeClr>
                </a:solidFill>
                <a:latin typeface="Roboto" panose="02000000000000000000" pitchFamily="2" charset="0"/>
                <a:ea typeface="Roboto" panose="02000000000000000000" pitchFamily="2" charset="0"/>
              </a:defRPr>
            </a:lvl1pPr>
          </a:lstStyle>
          <a:p>
            <a:pPr lvl="0"/>
            <a:r>
              <a:rPr lang="en-US" noProof="0"/>
              <a:t>Click to insert Slide Title</a:t>
            </a:r>
          </a:p>
        </p:txBody>
      </p:sp>
      <p:cxnSp>
        <p:nvCxnSpPr>
          <p:cNvPr id="15" name="Straight Connector 14">
            <a:extLst>
              <a:ext uri="{FF2B5EF4-FFF2-40B4-BE49-F238E27FC236}">
                <a16:creationId xmlns:a16="http://schemas.microsoft.com/office/drawing/2014/main" id="{BB059CCD-893C-4F33-A074-58038E00116C}"/>
              </a:ext>
            </a:extLst>
          </p:cNvPr>
          <p:cNvCxnSpPr>
            <a:cxnSpLocks/>
          </p:cNvCxnSpPr>
          <p:nvPr userDrawn="1"/>
        </p:nvCxnSpPr>
        <p:spPr>
          <a:xfrm>
            <a:off x="0" y="7299064"/>
            <a:ext cx="106886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6">
            <a:extLst>
              <a:ext uri="{FF2B5EF4-FFF2-40B4-BE49-F238E27FC236}">
                <a16:creationId xmlns:a16="http://schemas.microsoft.com/office/drawing/2014/main" id="{6DCC9C93-B2FC-45F0-A186-372C433F5C76}"/>
              </a:ext>
            </a:extLst>
          </p:cNvPr>
          <p:cNvSpPr>
            <a:spLocks noGrp="1"/>
          </p:cNvSpPr>
          <p:nvPr>
            <p:ph type="sldNum" sz="quarter" idx="4"/>
          </p:nvPr>
        </p:nvSpPr>
        <p:spPr>
          <a:xfrm>
            <a:off x="577578" y="7119249"/>
            <a:ext cx="236863" cy="385145"/>
          </a:xfrm>
          <a:prstGeom prst="rect">
            <a:avLst/>
          </a:prstGeom>
          <a:solidFill>
            <a:schemeClr val="bg1"/>
          </a:solidFill>
        </p:spPr>
        <p:txBody>
          <a:bodyPr vert="horz" lIns="0" tIns="45720" rIns="0" bIns="45720" rtlCol="0" anchor="ctr"/>
          <a:lstStyle>
            <a:lvl1pPr algn="ctr">
              <a:defRPr sz="900">
                <a:solidFill>
                  <a:schemeClr val="tx1">
                    <a:lumMod val="75000"/>
                  </a:schemeClr>
                </a:solidFill>
                <a:latin typeface="Arial" panose="020B0604020202020204" pitchFamily="34" charset="0"/>
                <a:cs typeface="Arial" panose="020B0604020202020204" pitchFamily="34" charset="0"/>
              </a:defRPr>
            </a:lvl1pPr>
          </a:lstStyle>
          <a:p>
            <a:fld id="{F6347FFF-600F-4371-8684-DBD62B8EBA71}" type="slidenum">
              <a:rPr lang="en-US" smtClean="0">
                <a:solidFill>
                  <a:prstClr val="black">
                    <a:lumMod val="75000"/>
                  </a:prstClr>
                </a:solidFill>
              </a:rPr>
              <a:pPr/>
              <a:t>‹#›</a:t>
            </a:fld>
            <a:endParaRPr lang="en-US">
              <a:solidFill>
                <a:prstClr val="black">
                  <a:lumMod val="75000"/>
                </a:prstClr>
              </a:solidFill>
            </a:endParaRPr>
          </a:p>
        </p:txBody>
      </p:sp>
      <p:pic>
        <p:nvPicPr>
          <p:cNvPr id="7" name="Picture 6">
            <a:extLst>
              <a:ext uri="{FF2B5EF4-FFF2-40B4-BE49-F238E27FC236}">
                <a16:creationId xmlns:a16="http://schemas.microsoft.com/office/drawing/2014/main" id="{8EF07E98-AF76-4038-8FEE-02EE04AAE55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1594" y="465546"/>
            <a:ext cx="1146633" cy="543070"/>
          </a:xfrm>
          <a:prstGeom prst="rect">
            <a:avLst/>
          </a:prstGeom>
          <a:noFill/>
          <a:ln>
            <a:noFill/>
          </a:ln>
        </p:spPr>
      </p:pic>
      <p:pic>
        <p:nvPicPr>
          <p:cNvPr id="9" name="Picture 8" descr="A picture containing icon&#10;&#10;Description automatically generated">
            <a:extLst>
              <a:ext uri="{FF2B5EF4-FFF2-40B4-BE49-F238E27FC236}">
                <a16:creationId xmlns:a16="http://schemas.microsoft.com/office/drawing/2014/main" id="{97F37F59-C245-47E8-ACDE-6A2D44245B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1839" y="465546"/>
            <a:ext cx="1080270" cy="594208"/>
          </a:xfrm>
          <a:prstGeom prst="rect">
            <a:avLst/>
          </a:prstGeom>
        </p:spPr>
      </p:pic>
      <p:sp>
        <p:nvSpPr>
          <p:cNvPr id="12" name="TextBox 11">
            <a:extLst>
              <a:ext uri="{FF2B5EF4-FFF2-40B4-BE49-F238E27FC236}">
                <a16:creationId xmlns:a16="http://schemas.microsoft.com/office/drawing/2014/main" id="{82D6490E-0642-F547-A015-5EAAB359F305}"/>
              </a:ext>
            </a:extLst>
          </p:cNvPr>
          <p:cNvSpPr txBox="1"/>
          <p:nvPr userDrawn="1"/>
        </p:nvSpPr>
        <p:spPr>
          <a:xfrm>
            <a:off x="8280966" y="7289560"/>
            <a:ext cx="2853033" cy="276999"/>
          </a:xfrm>
          <a:prstGeom prst="rect">
            <a:avLst/>
          </a:prstGeom>
          <a:noFill/>
        </p:spPr>
        <p:txBody>
          <a:bodyPr wrap="square" rtlCol="0">
            <a:spAutoFit/>
          </a:bodyPr>
          <a:lstStyle/>
          <a:p>
            <a:pPr defTabSz="914400"/>
            <a:r>
              <a:rPr lang="en-US" sz="1200" dirty="0">
                <a:solidFill>
                  <a:prstClr val="black"/>
                </a:solidFill>
              </a:rPr>
              <a:t>© </a:t>
            </a:r>
            <a:r>
              <a:rPr lang="en-US" sz="1200" dirty="0" err="1">
                <a:solidFill>
                  <a:prstClr val="black"/>
                </a:solidFill>
              </a:rPr>
              <a:t>Caja</a:t>
            </a:r>
            <a:r>
              <a:rPr lang="en-US" sz="1200" dirty="0">
                <a:solidFill>
                  <a:prstClr val="black"/>
                </a:solidFill>
              </a:rPr>
              <a:t> Ltd 2021, All Rights Reserved </a:t>
            </a:r>
          </a:p>
        </p:txBody>
      </p:sp>
    </p:spTree>
    <p:extLst>
      <p:ext uri="{BB962C8B-B14F-4D97-AF65-F5344CB8AC3E}">
        <p14:creationId xmlns:p14="http://schemas.microsoft.com/office/powerpoint/2010/main" val="2913197389"/>
      </p:ext>
    </p:extLst>
  </p:cSld>
  <p:clrMapOvr>
    <a:masterClrMapping/>
  </p:clrMapOvr>
  <p:extLst>
    <p:ext uri="{DCECCB84-F9BA-43D5-87BE-67443E8EF086}">
      <p15:sldGuideLst xmlns:p15="http://schemas.microsoft.com/office/powerpoint/2012/main">
        <p15:guide id="1" orient="horz" pos="618" userDrawn="1">
          <p15:clr>
            <a:srgbClr val="FBAE40"/>
          </p15:clr>
        </p15:guide>
        <p15:guide id="2" orient="horz" pos="9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45178-2D33-4C2F-AC1C-1FA650C368D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1594" y="465546"/>
            <a:ext cx="1146633" cy="543070"/>
          </a:xfrm>
          <a:prstGeom prst="rect">
            <a:avLst/>
          </a:prstGeom>
          <a:noFill/>
          <a:ln>
            <a:noFill/>
          </a:ln>
        </p:spPr>
      </p:pic>
      <p:pic>
        <p:nvPicPr>
          <p:cNvPr id="3" name="Picture 2" descr="A picture containing icon&#10;&#10;Description automatically generated">
            <a:extLst>
              <a:ext uri="{FF2B5EF4-FFF2-40B4-BE49-F238E27FC236}">
                <a16:creationId xmlns:a16="http://schemas.microsoft.com/office/drawing/2014/main" id="{1ADB562C-F83B-4BBD-B34B-7A97ACC2C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1839" y="465546"/>
            <a:ext cx="1080270" cy="594208"/>
          </a:xfrm>
          <a:prstGeom prst="rect">
            <a:avLst/>
          </a:prstGeom>
        </p:spPr>
      </p:pic>
      <p:sp>
        <p:nvSpPr>
          <p:cNvPr id="4" name="TextBox 3">
            <a:extLst>
              <a:ext uri="{FF2B5EF4-FFF2-40B4-BE49-F238E27FC236}">
                <a16:creationId xmlns:a16="http://schemas.microsoft.com/office/drawing/2014/main" id="{F9C50C5E-29F3-0D46-8048-C210BA79F4B4}"/>
              </a:ext>
            </a:extLst>
          </p:cNvPr>
          <p:cNvSpPr txBox="1"/>
          <p:nvPr userDrawn="1"/>
        </p:nvSpPr>
        <p:spPr>
          <a:xfrm>
            <a:off x="8280966" y="7289560"/>
            <a:ext cx="2853033" cy="276999"/>
          </a:xfrm>
          <a:prstGeom prst="rect">
            <a:avLst/>
          </a:prstGeom>
          <a:noFill/>
        </p:spPr>
        <p:txBody>
          <a:bodyPr wrap="square" rtlCol="0">
            <a:spAutoFit/>
          </a:bodyPr>
          <a:lstStyle/>
          <a:p>
            <a:pPr defTabSz="914400"/>
            <a:r>
              <a:rPr lang="en-US" sz="1200" dirty="0">
                <a:solidFill>
                  <a:prstClr val="black"/>
                </a:solidFill>
              </a:rPr>
              <a:t>© </a:t>
            </a:r>
            <a:r>
              <a:rPr lang="en-US" sz="1200" dirty="0" err="1">
                <a:solidFill>
                  <a:prstClr val="black"/>
                </a:solidFill>
              </a:rPr>
              <a:t>Caja</a:t>
            </a:r>
            <a:r>
              <a:rPr lang="en-US" sz="1200" dirty="0">
                <a:solidFill>
                  <a:prstClr val="black"/>
                </a:solidFill>
              </a:rPr>
              <a:t> Ltd 2021, All Rights Reserved </a:t>
            </a:r>
          </a:p>
        </p:txBody>
      </p:sp>
      <p:pic>
        <p:nvPicPr>
          <p:cNvPr id="5" name="Picture 4">
            <a:extLst>
              <a:ext uri="{FF2B5EF4-FFF2-40B4-BE49-F238E27FC236}">
                <a16:creationId xmlns:a16="http://schemas.microsoft.com/office/drawing/2014/main" id="{40F8B61B-9A44-2340-A3BF-FE5CFF366EAD}"/>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577" y="6925712"/>
            <a:ext cx="458207" cy="579821"/>
          </a:xfrm>
          <a:prstGeom prst="rect">
            <a:avLst/>
          </a:prstGeom>
          <a:effectLst/>
        </p:spPr>
      </p:pic>
    </p:spTree>
    <p:extLst>
      <p:ext uri="{BB962C8B-B14F-4D97-AF65-F5344CB8AC3E}">
        <p14:creationId xmlns:p14="http://schemas.microsoft.com/office/powerpoint/2010/main" val="2248528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7E375E6D-96A8-48F6-AB84-BBF805E5D4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1839" y="465546"/>
            <a:ext cx="1080270" cy="594208"/>
          </a:xfrm>
          <a:prstGeom prst="rect">
            <a:avLst/>
          </a:prstGeom>
        </p:spPr>
      </p:pic>
      <p:sp>
        <p:nvSpPr>
          <p:cNvPr id="4" name="Title 1">
            <a:extLst>
              <a:ext uri="{FF2B5EF4-FFF2-40B4-BE49-F238E27FC236}">
                <a16:creationId xmlns:a16="http://schemas.microsoft.com/office/drawing/2014/main" id="{74AEBAF3-8390-49DC-ABBB-D84F4ACEE860}"/>
              </a:ext>
            </a:extLst>
          </p:cNvPr>
          <p:cNvSpPr>
            <a:spLocks noGrp="1"/>
          </p:cNvSpPr>
          <p:nvPr>
            <p:ph type="ctrTitle" hasCustomPrompt="1"/>
          </p:nvPr>
        </p:nvSpPr>
        <p:spPr>
          <a:xfrm>
            <a:off x="6501039" y="397001"/>
            <a:ext cx="3871991" cy="5201331"/>
          </a:xfrm>
          <a:prstGeom prst="rect">
            <a:avLst/>
          </a:prstGeom>
          <a:solidFill>
            <a:schemeClr val="accent1"/>
          </a:solidFill>
        </p:spPr>
        <p:txBody>
          <a:bodyPr lIns="72000" rIns="180000" bIns="180000" rtlCol="0" anchor="b"/>
          <a:lstStyle>
            <a:lvl1pPr algn="r">
              <a:lnSpc>
                <a:spcPts val="4700"/>
              </a:lnSpc>
              <a:defRPr sz="4500">
                <a:solidFill>
                  <a:schemeClr val="bg1"/>
                </a:solidFill>
              </a:defRPr>
            </a:lvl1pPr>
          </a:lstStyle>
          <a:p>
            <a:pPr rtl="0"/>
            <a:r>
              <a:rPr lang="en-GB" noProof="0"/>
              <a:t>Thank You</a:t>
            </a:r>
          </a:p>
        </p:txBody>
      </p:sp>
      <p:sp>
        <p:nvSpPr>
          <p:cNvPr id="5" name="Text Placeholder 5">
            <a:extLst>
              <a:ext uri="{FF2B5EF4-FFF2-40B4-BE49-F238E27FC236}">
                <a16:creationId xmlns:a16="http://schemas.microsoft.com/office/drawing/2014/main" id="{DD882F35-F333-44BB-B426-8791F442CD1D}"/>
              </a:ext>
            </a:extLst>
          </p:cNvPr>
          <p:cNvSpPr>
            <a:spLocks noGrp="1"/>
          </p:cNvSpPr>
          <p:nvPr>
            <p:ph type="subTitle" idx="1" hasCustomPrompt="1"/>
          </p:nvPr>
        </p:nvSpPr>
        <p:spPr>
          <a:xfrm>
            <a:off x="6501039" y="5598331"/>
            <a:ext cx="3871990" cy="1649400"/>
          </a:xfrm>
          <a:prstGeom prst="rect">
            <a:avLst/>
          </a:prstGeom>
          <a:solidFill>
            <a:schemeClr val="bg1">
              <a:alpha val="80000"/>
            </a:schemeClr>
          </a:solidFill>
          <a:ln w="3175">
            <a:gradFill>
              <a:gsLst>
                <a:gs pos="0">
                  <a:schemeClr val="bg1"/>
                </a:gs>
                <a:gs pos="100000">
                  <a:schemeClr val="accent1"/>
                </a:gs>
              </a:gsLst>
              <a:lin ang="0" scaled="0"/>
            </a:gradFill>
          </a:ln>
        </p:spPr>
        <p:txBody>
          <a:bodyPr vert="horz" lIns="0" tIns="144000" rIns="180000" bIns="0" rtlCol="0">
            <a:noAutofit/>
          </a:bodyPr>
          <a:lstStyle>
            <a:lvl1pPr>
              <a:defRPr lang="en-GB" sz="2400" b="1" noProof="0"/>
            </a:lvl1pPr>
          </a:lstStyle>
          <a:p>
            <a:pPr marL="0" lvl="0" indent="0" algn="r">
              <a:buNone/>
            </a:pPr>
            <a:r>
              <a:rPr lang="en-GB" noProof="0" dirty="0"/>
              <a:t>Full Name</a:t>
            </a:r>
          </a:p>
        </p:txBody>
      </p:sp>
      <p:sp>
        <p:nvSpPr>
          <p:cNvPr id="6" name="Text Placeholder 6">
            <a:extLst>
              <a:ext uri="{FF2B5EF4-FFF2-40B4-BE49-F238E27FC236}">
                <a16:creationId xmlns:a16="http://schemas.microsoft.com/office/drawing/2014/main" id="{2C6E434B-2875-4EB4-84A4-66610C3945DF}"/>
              </a:ext>
            </a:extLst>
          </p:cNvPr>
          <p:cNvSpPr>
            <a:spLocks noGrp="1"/>
          </p:cNvSpPr>
          <p:nvPr>
            <p:ph type="body" sz="quarter" idx="16" hasCustomPrompt="1"/>
          </p:nvPr>
        </p:nvSpPr>
        <p:spPr>
          <a:xfrm>
            <a:off x="7242961" y="6143752"/>
            <a:ext cx="2978026" cy="298258"/>
          </a:xfrm>
          <a:prstGeom prst="rect">
            <a:avLst/>
          </a:prstGeom>
        </p:spPr>
        <p:txBody>
          <a:bodyPr rtlCol="0"/>
          <a:lstStyle>
            <a:lvl1pPr marL="0" indent="0" algn="r">
              <a:buNone/>
              <a:defRPr lang="en-GB" sz="1600" kern="1200" noProof="0" dirty="0" smtClean="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dirty="0"/>
              <a:t>01782 443 020</a:t>
            </a:r>
          </a:p>
        </p:txBody>
      </p:sp>
      <p:sp>
        <p:nvSpPr>
          <p:cNvPr id="7" name="Text Placeholder 7">
            <a:extLst>
              <a:ext uri="{FF2B5EF4-FFF2-40B4-BE49-F238E27FC236}">
                <a16:creationId xmlns:a16="http://schemas.microsoft.com/office/drawing/2014/main" id="{B1F0AB5B-6B7B-4136-9547-AC2475FF1D7F}"/>
              </a:ext>
            </a:extLst>
          </p:cNvPr>
          <p:cNvSpPr>
            <a:spLocks noGrp="1"/>
          </p:cNvSpPr>
          <p:nvPr>
            <p:ph type="body" sz="quarter" idx="17" hasCustomPrompt="1"/>
          </p:nvPr>
        </p:nvSpPr>
        <p:spPr>
          <a:xfrm>
            <a:off x="7242961" y="6454556"/>
            <a:ext cx="2978026" cy="298258"/>
          </a:xfrm>
          <a:prstGeom prst="rect">
            <a:avLst/>
          </a:prstGeom>
        </p:spPr>
        <p:txBody>
          <a:bodyPr rtlCol="0"/>
          <a:lstStyle>
            <a:lvl1pPr marL="0" indent="0" algn="r">
              <a:buNone/>
              <a:defRPr lang="en-GB" sz="1600" kern="1200" noProof="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dirty="0"/>
              <a:t>admin@cajagroup.com</a:t>
            </a:r>
          </a:p>
        </p:txBody>
      </p:sp>
      <p:sp>
        <p:nvSpPr>
          <p:cNvPr id="8" name="Text Placeholder 8">
            <a:extLst>
              <a:ext uri="{FF2B5EF4-FFF2-40B4-BE49-F238E27FC236}">
                <a16:creationId xmlns:a16="http://schemas.microsoft.com/office/drawing/2014/main" id="{CA52A008-A41E-446C-8601-8BB883838B93}"/>
              </a:ext>
            </a:extLst>
          </p:cNvPr>
          <p:cNvSpPr>
            <a:spLocks noGrp="1"/>
          </p:cNvSpPr>
          <p:nvPr>
            <p:ph type="body" sz="quarter" idx="18" hasCustomPrompt="1"/>
          </p:nvPr>
        </p:nvSpPr>
        <p:spPr>
          <a:xfrm>
            <a:off x="7242961" y="6799046"/>
            <a:ext cx="2978026" cy="298257"/>
          </a:xfrm>
          <a:prstGeom prst="rect">
            <a:avLst/>
          </a:prstGeom>
        </p:spPr>
        <p:txBody>
          <a:bodyPr vert="horz" lIns="0" tIns="0" rIns="0" bIns="0" rtlCol="0">
            <a:noAutofit/>
          </a:bodyPr>
          <a:lstStyle>
            <a:lvl1pPr>
              <a:defRPr lang="en-GB" sz="1600" noProof="0" dirty="0"/>
            </a:lvl1pPr>
          </a:lstStyle>
          <a:p>
            <a:pPr marL="0" lvl="0" indent="0" algn="r">
              <a:buNone/>
            </a:pPr>
            <a:r>
              <a:rPr lang="en-GB" noProof="0" dirty="0"/>
              <a:t>www.cajagroup.com</a:t>
            </a:r>
          </a:p>
        </p:txBody>
      </p:sp>
    </p:spTree>
    <p:extLst>
      <p:ext uri="{BB962C8B-B14F-4D97-AF65-F5344CB8AC3E}">
        <p14:creationId xmlns:p14="http://schemas.microsoft.com/office/powerpoint/2010/main" val="3020476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4D7BC0C2-0911-4905-95A6-A5D25B17CF50}"/>
              </a:ext>
            </a:extLst>
          </p:cNvPr>
          <p:cNvSpPr>
            <a:spLocks noGrp="1"/>
          </p:cNvSpPr>
          <p:nvPr>
            <p:ph type="body" sz="quarter" idx="11" hasCustomPrompt="1"/>
          </p:nvPr>
        </p:nvSpPr>
        <p:spPr>
          <a:xfrm>
            <a:off x="577576" y="619736"/>
            <a:ext cx="8994868" cy="459410"/>
          </a:xfrm>
          <a:prstGeom prst="rect">
            <a:avLst/>
          </a:prstGeom>
        </p:spPr>
        <p:txBody>
          <a:bodyPr lIns="0" tIns="0" bIns="0" anchor="ctr"/>
          <a:lstStyle>
            <a:lvl1pPr marL="0" indent="0">
              <a:buNone/>
              <a:defRPr b="1">
                <a:solidFill>
                  <a:schemeClr val="tx1">
                    <a:lumMod val="75000"/>
                  </a:schemeClr>
                </a:solidFill>
                <a:latin typeface="Roboto" panose="02000000000000000000"/>
                <a:ea typeface="Roboto" panose="02000000000000000000"/>
              </a:defRPr>
            </a:lvl1pPr>
          </a:lstStyle>
          <a:p>
            <a:pPr lvl="0"/>
            <a:r>
              <a:rPr lang="en-US" noProof="0"/>
              <a:t>Click to insert Slide Title</a:t>
            </a:r>
          </a:p>
        </p:txBody>
      </p:sp>
      <p:cxnSp>
        <p:nvCxnSpPr>
          <p:cNvPr id="8" name="Straight Connector 7">
            <a:extLst>
              <a:ext uri="{FF2B5EF4-FFF2-40B4-BE49-F238E27FC236}">
                <a16:creationId xmlns:a16="http://schemas.microsoft.com/office/drawing/2014/main" id="{E11BB638-3C6F-4BA8-AC38-E94E03F046E1}"/>
              </a:ext>
            </a:extLst>
          </p:cNvPr>
          <p:cNvCxnSpPr>
            <a:cxnSpLocks/>
          </p:cNvCxnSpPr>
          <p:nvPr userDrawn="1"/>
        </p:nvCxnSpPr>
        <p:spPr>
          <a:xfrm>
            <a:off x="0" y="7299064"/>
            <a:ext cx="106886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F4C0A5B2-82D2-424D-91F8-49B69F846259}"/>
              </a:ext>
            </a:extLst>
          </p:cNvPr>
          <p:cNvSpPr>
            <a:spLocks noGrp="1"/>
          </p:cNvSpPr>
          <p:nvPr>
            <p:ph type="sldNum" sz="quarter" idx="4"/>
          </p:nvPr>
        </p:nvSpPr>
        <p:spPr>
          <a:xfrm>
            <a:off x="577577" y="7119248"/>
            <a:ext cx="236864" cy="385145"/>
          </a:xfrm>
          <a:prstGeom prst="rect">
            <a:avLst/>
          </a:prstGeom>
          <a:solidFill>
            <a:schemeClr val="bg1"/>
          </a:solidFill>
        </p:spPr>
        <p:txBody>
          <a:bodyPr vert="horz" lIns="0" tIns="45720" rIns="0" bIns="45720" rtlCol="0" anchor="ctr"/>
          <a:lstStyle>
            <a:lvl1pPr algn="ctr">
              <a:defRPr sz="900">
                <a:solidFill>
                  <a:schemeClr val="tx1">
                    <a:lumMod val="75000"/>
                  </a:schemeClr>
                </a:solidFill>
                <a:latin typeface="+mn-lt"/>
                <a:cs typeface="Arial" panose="020B0604020202020204" pitchFamily="34" charset="0"/>
              </a:defRPr>
            </a:lvl1pPr>
          </a:lstStyle>
          <a:p>
            <a:fld id="{F6347FFF-600F-4371-8684-DBD62B8EBA71}" type="slidenum">
              <a:rPr lang="en-US" smtClean="0">
                <a:solidFill>
                  <a:prstClr val="black">
                    <a:lumMod val="75000"/>
                  </a:prstClr>
                </a:solidFill>
              </a:rPr>
              <a:pPr/>
              <a:t>‹#›</a:t>
            </a:fld>
            <a:endParaRPr lang="en-US">
              <a:solidFill>
                <a:prstClr val="black">
                  <a:lumMod val="75000"/>
                </a:prstClr>
              </a:solidFill>
            </a:endParaRPr>
          </a:p>
        </p:txBody>
      </p:sp>
      <p:sp>
        <p:nvSpPr>
          <p:cNvPr id="2" name="TextBox 1">
            <a:extLst>
              <a:ext uri="{FF2B5EF4-FFF2-40B4-BE49-F238E27FC236}">
                <a16:creationId xmlns:a16="http://schemas.microsoft.com/office/drawing/2014/main" id="{252B29D0-1548-7C4A-B53D-63D333317A25}"/>
              </a:ext>
            </a:extLst>
          </p:cNvPr>
          <p:cNvSpPr txBox="1"/>
          <p:nvPr userDrawn="1"/>
        </p:nvSpPr>
        <p:spPr>
          <a:xfrm>
            <a:off x="8280965" y="7289559"/>
            <a:ext cx="2853033" cy="276999"/>
          </a:xfrm>
          <a:prstGeom prst="rect">
            <a:avLst/>
          </a:prstGeom>
          <a:noFill/>
        </p:spPr>
        <p:txBody>
          <a:bodyPr wrap="square" rtlCol="0">
            <a:spAutoFit/>
          </a:bodyPr>
          <a:lstStyle/>
          <a:p>
            <a:pPr defTabSz="914400"/>
            <a:r>
              <a:rPr lang="en-US" sz="1200" dirty="0">
                <a:solidFill>
                  <a:prstClr val="black"/>
                </a:solidFill>
              </a:rPr>
              <a:t>© </a:t>
            </a:r>
            <a:r>
              <a:rPr lang="en-US" sz="1200" dirty="0" err="1">
                <a:solidFill>
                  <a:prstClr val="black"/>
                </a:solidFill>
              </a:rPr>
              <a:t>Caja</a:t>
            </a:r>
            <a:r>
              <a:rPr lang="en-US" sz="1200" dirty="0">
                <a:solidFill>
                  <a:prstClr val="black"/>
                </a:solidFill>
              </a:rPr>
              <a:t> Ltd 2021, All Rights Reserved </a:t>
            </a:r>
          </a:p>
        </p:txBody>
      </p:sp>
    </p:spTree>
    <p:extLst>
      <p:ext uri="{BB962C8B-B14F-4D97-AF65-F5344CB8AC3E}">
        <p14:creationId xmlns:p14="http://schemas.microsoft.com/office/powerpoint/2010/main" val="2004051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A7B6EA-F8B9-4AAD-B298-3F06261493F3}"/>
              </a:ext>
            </a:extLst>
          </p:cNvPr>
          <p:cNvSpPr>
            <a:spLocks noGrp="1"/>
          </p:cNvSpPr>
          <p:nvPr>
            <p:ph type="body" sz="quarter" idx="10" hasCustomPrompt="1"/>
          </p:nvPr>
        </p:nvSpPr>
        <p:spPr>
          <a:xfrm>
            <a:off x="577576" y="327375"/>
            <a:ext cx="8994868" cy="291807"/>
          </a:xfrm>
          <a:prstGeom prst="rect">
            <a:avLst/>
          </a:prstGeom>
        </p:spPr>
        <p:txBody>
          <a:bodyPr lIns="0" anchor="ctr"/>
          <a:lstStyle>
            <a:lvl1pPr marL="0" indent="0">
              <a:buNone/>
              <a:defRPr sz="1600" b="1" i="0" cap="all" baseline="0">
                <a:solidFill>
                  <a:schemeClr val="accent1"/>
                </a:solidFill>
                <a:latin typeface="Roboto" panose="02000000000000000000" pitchFamily="2" charset="0"/>
                <a:ea typeface="Roboto" panose="02000000000000000000" pitchFamily="2" charset="0"/>
              </a:defRPr>
            </a:lvl1pPr>
          </a:lstStyle>
          <a:p>
            <a:pPr lvl="0"/>
            <a:r>
              <a:rPr lang="en-US" noProof="0" dirty="0"/>
              <a:t>ACTION</a:t>
            </a:r>
          </a:p>
        </p:txBody>
      </p:sp>
      <p:sp>
        <p:nvSpPr>
          <p:cNvPr id="10" name="Text Placeholder 9">
            <a:extLst>
              <a:ext uri="{FF2B5EF4-FFF2-40B4-BE49-F238E27FC236}">
                <a16:creationId xmlns:a16="http://schemas.microsoft.com/office/drawing/2014/main" id="{A3F1D2CA-DCB1-4DE3-94B8-76169747B244}"/>
              </a:ext>
            </a:extLst>
          </p:cNvPr>
          <p:cNvSpPr>
            <a:spLocks noGrp="1"/>
          </p:cNvSpPr>
          <p:nvPr>
            <p:ph type="body" sz="quarter" idx="11" hasCustomPrompt="1"/>
          </p:nvPr>
        </p:nvSpPr>
        <p:spPr>
          <a:xfrm>
            <a:off x="577576" y="619734"/>
            <a:ext cx="8994868" cy="459410"/>
          </a:xfrm>
          <a:prstGeom prst="rect">
            <a:avLst/>
          </a:prstGeom>
        </p:spPr>
        <p:txBody>
          <a:bodyPr lIns="0" tIns="0" bIns="0" anchor="ctr"/>
          <a:lstStyle>
            <a:lvl1pPr marL="0" indent="0">
              <a:buNone/>
              <a:defRPr b="1">
                <a:solidFill>
                  <a:schemeClr val="tx1">
                    <a:lumMod val="75000"/>
                  </a:schemeClr>
                </a:solidFill>
                <a:latin typeface="Roboto" panose="02000000000000000000" pitchFamily="2" charset="0"/>
                <a:ea typeface="Roboto" panose="02000000000000000000" pitchFamily="2" charset="0"/>
              </a:defRPr>
            </a:lvl1pPr>
          </a:lstStyle>
          <a:p>
            <a:pPr lvl="0"/>
            <a:r>
              <a:rPr lang="en-US" noProof="0"/>
              <a:t>Click to insert Slide Title</a:t>
            </a:r>
          </a:p>
        </p:txBody>
      </p:sp>
      <p:cxnSp>
        <p:nvCxnSpPr>
          <p:cNvPr id="15" name="Straight Connector 14">
            <a:extLst>
              <a:ext uri="{FF2B5EF4-FFF2-40B4-BE49-F238E27FC236}">
                <a16:creationId xmlns:a16="http://schemas.microsoft.com/office/drawing/2014/main" id="{BB059CCD-893C-4F33-A074-58038E00116C}"/>
              </a:ext>
            </a:extLst>
          </p:cNvPr>
          <p:cNvCxnSpPr>
            <a:cxnSpLocks/>
          </p:cNvCxnSpPr>
          <p:nvPr userDrawn="1"/>
        </p:nvCxnSpPr>
        <p:spPr>
          <a:xfrm>
            <a:off x="0" y="7299064"/>
            <a:ext cx="106886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lide Number Placeholder 6">
            <a:extLst>
              <a:ext uri="{FF2B5EF4-FFF2-40B4-BE49-F238E27FC236}">
                <a16:creationId xmlns:a16="http://schemas.microsoft.com/office/drawing/2014/main" id="{6DCC9C93-B2FC-45F0-A186-372C433F5C76}"/>
              </a:ext>
            </a:extLst>
          </p:cNvPr>
          <p:cNvSpPr>
            <a:spLocks noGrp="1"/>
          </p:cNvSpPr>
          <p:nvPr>
            <p:ph type="sldNum" sz="quarter" idx="4"/>
          </p:nvPr>
        </p:nvSpPr>
        <p:spPr>
          <a:xfrm>
            <a:off x="577577" y="7119248"/>
            <a:ext cx="236863" cy="385145"/>
          </a:xfrm>
          <a:prstGeom prst="rect">
            <a:avLst/>
          </a:prstGeom>
          <a:solidFill>
            <a:schemeClr val="bg1"/>
          </a:solidFill>
        </p:spPr>
        <p:txBody>
          <a:bodyPr vert="horz" lIns="0" tIns="45720" rIns="0" bIns="45720" rtlCol="0" anchor="ctr"/>
          <a:lstStyle>
            <a:lvl1pPr algn="ctr">
              <a:defRPr sz="900">
                <a:solidFill>
                  <a:schemeClr val="tx1">
                    <a:lumMod val="75000"/>
                  </a:schemeClr>
                </a:solidFill>
                <a:latin typeface="Arial" panose="020B0604020202020204" pitchFamily="34" charset="0"/>
                <a:cs typeface="Arial" panose="020B0604020202020204" pitchFamily="34" charset="0"/>
              </a:defRPr>
            </a:lvl1pPr>
          </a:lstStyle>
          <a:p>
            <a:fld id="{F6347FFF-600F-4371-8684-DBD62B8EBA71}" type="slidenum">
              <a:rPr lang="en-US" smtClean="0">
                <a:solidFill>
                  <a:prstClr val="black">
                    <a:lumMod val="75000"/>
                  </a:prstClr>
                </a:solidFill>
              </a:rPr>
              <a:pPr/>
              <a:t>‹#›</a:t>
            </a:fld>
            <a:endParaRPr lang="en-US">
              <a:solidFill>
                <a:prstClr val="black">
                  <a:lumMod val="75000"/>
                </a:prstClr>
              </a:solidFill>
            </a:endParaRPr>
          </a:p>
        </p:txBody>
      </p:sp>
      <p:pic>
        <p:nvPicPr>
          <p:cNvPr id="7" name="Picture 6">
            <a:extLst>
              <a:ext uri="{FF2B5EF4-FFF2-40B4-BE49-F238E27FC236}">
                <a16:creationId xmlns:a16="http://schemas.microsoft.com/office/drawing/2014/main" id="{8EF07E98-AF76-4038-8FEE-02EE04AAE55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1593" y="465546"/>
            <a:ext cx="1146633" cy="543070"/>
          </a:xfrm>
          <a:prstGeom prst="rect">
            <a:avLst/>
          </a:prstGeom>
          <a:noFill/>
          <a:ln>
            <a:noFill/>
          </a:ln>
        </p:spPr>
      </p:pic>
      <p:pic>
        <p:nvPicPr>
          <p:cNvPr id="9" name="Picture 8" descr="A picture containing icon&#10;&#10;Description automatically generated">
            <a:extLst>
              <a:ext uri="{FF2B5EF4-FFF2-40B4-BE49-F238E27FC236}">
                <a16:creationId xmlns:a16="http://schemas.microsoft.com/office/drawing/2014/main" id="{97F37F59-C245-47E8-ACDE-6A2D44245B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1839" y="465546"/>
            <a:ext cx="1080270" cy="594208"/>
          </a:xfrm>
          <a:prstGeom prst="rect">
            <a:avLst/>
          </a:prstGeom>
        </p:spPr>
      </p:pic>
      <p:sp>
        <p:nvSpPr>
          <p:cNvPr id="12" name="TextBox 11">
            <a:extLst>
              <a:ext uri="{FF2B5EF4-FFF2-40B4-BE49-F238E27FC236}">
                <a16:creationId xmlns:a16="http://schemas.microsoft.com/office/drawing/2014/main" id="{82D6490E-0642-F547-A015-5EAAB359F305}"/>
              </a:ext>
            </a:extLst>
          </p:cNvPr>
          <p:cNvSpPr txBox="1"/>
          <p:nvPr userDrawn="1"/>
        </p:nvSpPr>
        <p:spPr>
          <a:xfrm>
            <a:off x="8280965" y="7289559"/>
            <a:ext cx="2853033" cy="276999"/>
          </a:xfrm>
          <a:prstGeom prst="rect">
            <a:avLst/>
          </a:prstGeom>
          <a:noFill/>
        </p:spPr>
        <p:txBody>
          <a:bodyPr wrap="square" rtlCol="0">
            <a:spAutoFit/>
          </a:bodyPr>
          <a:lstStyle/>
          <a:p>
            <a:pPr defTabSz="914400"/>
            <a:r>
              <a:rPr lang="en-US" sz="1200" dirty="0">
                <a:solidFill>
                  <a:prstClr val="black"/>
                </a:solidFill>
              </a:rPr>
              <a:t>© </a:t>
            </a:r>
            <a:r>
              <a:rPr lang="en-US" sz="1200" dirty="0" err="1">
                <a:solidFill>
                  <a:prstClr val="black"/>
                </a:solidFill>
              </a:rPr>
              <a:t>Caja</a:t>
            </a:r>
            <a:r>
              <a:rPr lang="en-US" sz="1200" dirty="0">
                <a:solidFill>
                  <a:prstClr val="black"/>
                </a:solidFill>
              </a:rPr>
              <a:t> Ltd 2021, All Rights Reserved </a:t>
            </a:r>
          </a:p>
        </p:txBody>
      </p:sp>
    </p:spTree>
    <p:extLst>
      <p:ext uri="{BB962C8B-B14F-4D97-AF65-F5344CB8AC3E}">
        <p14:creationId xmlns:p14="http://schemas.microsoft.com/office/powerpoint/2010/main" val="83046549"/>
      </p:ext>
    </p:extLst>
  </p:cSld>
  <p:clrMapOvr>
    <a:masterClrMapping/>
  </p:clrMapOvr>
  <p:extLst>
    <p:ext uri="{DCECCB84-F9BA-43D5-87BE-67443E8EF086}">
      <p15:sldGuideLst xmlns:p15="http://schemas.microsoft.com/office/powerpoint/2012/main">
        <p15:guide id="1" orient="horz" pos="618" userDrawn="1">
          <p15:clr>
            <a:srgbClr val="FBAE40"/>
          </p15:clr>
        </p15:guide>
        <p15:guide id="2" orient="horz" pos="91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45178-2D33-4C2F-AC1C-1FA650C368D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1593" y="465546"/>
            <a:ext cx="1146633" cy="543070"/>
          </a:xfrm>
          <a:prstGeom prst="rect">
            <a:avLst/>
          </a:prstGeom>
          <a:noFill/>
          <a:ln>
            <a:noFill/>
          </a:ln>
        </p:spPr>
      </p:pic>
      <p:pic>
        <p:nvPicPr>
          <p:cNvPr id="3" name="Picture 2" descr="A picture containing icon&#10;&#10;Description automatically generated">
            <a:extLst>
              <a:ext uri="{FF2B5EF4-FFF2-40B4-BE49-F238E27FC236}">
                <a16:creationId xmlns:a16="http://schemas.microsoft.com/office/drawing/2014/main" id="{1ADB562C-F83B-4BBD-B34B-7A97ACC2CD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1839" y="465546"/>
            <a:ext cx="1080270" cy="594208"/>
          </a:xfrm>
          <a:prstGeom prst="rect">
            <a:avLst/>
          </a:prstGeom>
        </p:spPr>
      </p:pic>
      <p:sp>
        <p:nvSpPr>
          <p:cNvPr id="4" name="TextBox 3">
            <a:extLst>
              <a:ext uri="{FF2B5EF4-FFF2-40B4-BE49-F238E27FC236}">
                <a16:creationId xmlns:a16="http://schemas.microsoft.com/office/drawing/2014/main" id="{F9C50C5E-29F3-0D46-8048-C210BA79F4B4}"/>
              </a:ext>
            </a:extLst>
          </p:cNvPr>
          <p:cNvSpPr txBox="1"/>
          <p:nvPr userDrawn="1"/>
        </p:nvSpPr>
        <p:spPr>
          <a:xfrm>
            <a:off x="8280965" y="7289559"/>
            <a:ext cx="2853033" cy="276999"/>
          </a:xfrm>
          <a:prstGeom prst="rect">
            <a:avLst/>
          </a:prstGeom>
          <a:noFill/>
        </p:spPr>
        <p:txBody>
          <a:bodyPr wrap="square" rtlCol="0">
            <a:spAutoFit/>
          </a:bodyPr>
          <a:lstStyle/>
          <a:p>
            <a:pPr defTabSz="914400"/>
            <a:r>
              <a:rPr lang="en-US" sz="1200" dirty="0">
                <a:solidFill>
                  <a:prstClr val="black"/>
                </a:solidFill>
              </a:rPr>
              <a:t>© </a:t>
            </a:r>
            <a:r>
              <a:rPr lang="en-US" sz="1200" dirty="0" err="1">
                <a:solidFill>
                  <a:prstClr val="black"/>
                </a:solidFill>
              </a:rPr>
              <a:t>Caja</a:t>
            </a:r>
            <a:r>
              <a:rPr lang="en-US" sz="1200" dirty="0">
                <a:solidFill>
                  <a:prstClr val="black"/>
                </a:solidFill>
              </a:rPr>
              <a:t> Ltd 2021, All Rights Reserved </a:t>
            </a:r>
          </a:p>
        </p:txBody>
      </p:sp>
      <p:pic>
        <p:nvPicPr>
          <p:cNvPr id="5" name="Picture 4">
            <a:extLst>
              <a:ext uri="{FF2B5EF4-FFF2-40B4-BE49-F238E27FC236}">
                <a16:creationId xmlns:a16="http://schemas.microsoft.com/office/drawing/2014/main" id="{40F8B61B-9A44-2340-A3BF-FE5CFF366EAD}"/>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576" y="6925712"/>
            <a:ext cx="458207" cy="579821"/>
          </a:xfrm>
          <a:prstGeom prst="rect">
            <a:avLst/>
          </a:prstGeom>
          <a:effectLst/>
        </p:spPr>
      </p:pic>
    </p:spTree>
    <p:extLst>
      <p:ext uri="{BB962C8B-B14F-4D97-AF65-F5344CB8AC3E}">
        <p14:creationId xmlns:p14="http://schemas.microsoft.com/office/powerpoint/2010/main" val="4047628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7E375E6D-96A8-48F6-AB84-BBF805E5D4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91839" y="465546"/>
            <a:ext cx="1080270" cy="594208"/>
          </a:xfrm>
          <a:prstGeom prst="rect">
            <a:avLst/>
          </a:prstGeom>
        </p:spPr>
      </p:pic>
      <p:sp>
        <p:nvSpPr>
          <p:cNvPr id="4" name="Title 1">
            <a:extLst>
              <a:ext uri="{FF2B5EF4-FFF2-40B4-BE49-F238E27FC236}">
                <a16:creationId xmlns:a16="http://schemas.microsoft.com/office/drawing/2014/main" id="{74AEBAF3-8390-49DC-ABBB-D84F4ACEE860}"/>
              </a:ext>
            </a:extLst>
          </p:cNvPr>
          <p:cNvSpPr>
            <a:spLocks noGrp="1"/>
          </p:cNvSpPr>
          <p:nvPr>
            <p:ph type="ctrTitle" hasCustomPrompt="1"/>
          </p:nvPr>
        </p:nvSpPr>
        <p:spPr>
          <a:xfrm>
            <a:off x="6501038" y="397000"/>
            <a:ext cx="3871991" cy="5201331"/>
          </a:xfrm>
          <a:prstGeom prst="rect">
            <a:avLst/>
          </a:prstGeom>
          <a:solidFill>
            <a:schemeClr val="accent1"/>
          </a:solidFill>
        </p:spPr>
        <p:txBody>
          <a:bodyPr lIns="72000" rIns="180000" bIns="180000" rtlCol="0" anchor="b"/>
          <a:lstStyle>
            <a:lvl1pPr algn="r">
              <a:lnSpc>
                <a:spcPts val="4700"/>
              </a:lnSpc>
              <a:defRPr sz="4500">
                <a:solidFill>
                  <a:schemeClr val="bg1"/>
                </a:solidFill>
              </a:defRPr>
            </a:lvl1pPr>
          </a:lstStyle>
          <a:p>
            <a:pPr rtl="0"/>
            <a:r>
              <a:rPr lang="en-GB" noProof="0"/>
              <a:t>Thank You</a:t>
            </a:r>
          </a:p>
        </p:txBody>
      </p:sp>
      <p:sp>
        <p:nvSpPr>
          <p:cNvPr id="5" name="Text Placeholder 5">
            <a:extLst>
              <a:ext uri="{FF2B5EF4-FFF2-40B4-BE49-F238E27FC236}">
                <a16:creationId xmlns:a16="http://schemas.microsoft.com/office/drawing/2014/main" id="{DD882F35-F333-44BB-B426-8791F442CD1D}"/>
              </a:ext>
            </a:extLst>
          </p:cNvPr>
          <p:cNvSpPr>
            <a:spLocks noGrp="1"/>
          </p:cNvSpPr>
          <p:nvPr>
            <p:ph type="subTitle" idx="1" hasCustomPrompt="1"/>
          </p:nvPr>
        </p:nvSpPr>
        <p:spPr>
          <a:xfrm>
            <a:off x="6501039" y="5598331"/>
            <a:ext cx="3871990" cy="1649400"/>
          </a:xfrm>
          <a:prstGeom prst="rect">
            <a:avLst/>
          </a:prstGeom>
          <a:solidFill>
            <a:schemeClr val="bg1">
              <a:alpha val="80000"/>
            </a:schemeClr>
          </a:solidFill>
          <a:ln w="3175">
            <a:gradFill>
              <a:gsLst>
                <a:gs pos="0">
                  <a:schemeClr val="bg1"/>
                </a:gs>
                <a:gs pos="100000">
                  <a:schemeClr val="accent1"/>
                </a:gs>
              </a:gsLst>
              <a:lin ang="0" scaled="0"/>
            </a:gradFill>
          </a:ln>
        </p:spPr>
        <p:txBody>
          <a:bodyPr vert="horz" lIns="0" tIns="144000" rIns="180000" bIns="0" rtlCol="0">
            <a:noAutofit/>
          </a:bodyPr>
          <a:lstStyle>
            <a:lvl1pPr>
              <a:defRPr lang="en-GB" sz="2400" b="1" noProof="0"/>
            </a:lvl1pPr>
          </a:lstStyle>
          <a:p>
            <a:pPr marL="0" lvl="0" indent="0" algn="r">
              <a:buNone/>
            </a:pPr>
            <a:r>
              <a:rPr lang="en-GB" noProof="0" dirty="0"/>
              <a:t>Full Name</a:t>
            </a:r>
          </a:p>
        </p:txBody>
      </p:sp>
      <p:sp>
        <p:nvSpPr>
          <p:cNvPr id="6" name="Text Placeholder 6">
            <a:extLst>
              <a:ext uri="{FF2B5EF4-FFF2-40B4-BE49-F238E27FC236}">
                <a16:creationId xmlns:a16="http://schemas.microsoft.com/office/drawing/2014/main" id="{2C6E434B-2875-4EB4-84A4-66610C3945DF}"/>
              </a:ext>
            </a:extLst>
          </p:cNvPr>
          <p:cNvSpPr>
            <a:spLocks noGrp="1"/>
          </p:cNvSpPr>
          <p:nvPr>
            <p:ph type="body" sz="quarter" idx="16" hasCustomPrompt="1"/>
          </p:nvPr>
        </p:nvSpPr>
        <p:spPr>
          <a:xfrm>
            <a:off x="7242960" y="6143752"/>
            <a:ext cx="2978026" cy="298258"/>
          </a:xfrm>
          <a:prstGeom prst="rect">
            <a:avLst/>
          </a:prstGeom>
        </p:spPr>
        <p:txBody>
          <a:bodyPr rtlCol="0"/>
          <a:lstStyle>
            <a:lvl1pPr marL="0" indent="0" algn="r">
              <a:buNone/>
              <a:defRPr lang="en-GB" sz="1600" kern="1200" noProof="0" dirty="0" smtClean="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dirty="0"/>
              <a:t>01782 443 020</a:t>
            </a:r>
          </a:p>
        </p:txBody>
      </p:sp>
      <p:sp>
        <p:nvSpPr>
          <p:cNvPr id="7" name="Text Placeholder 7">
            <a:extLst>
              <a:ext uri="{FF2B5EF4-FFF2-40B4-BE49-F238E27FC236}">
                <a16:creationId xmlns:a16="http://schemas.microsoft.com/office/drawing/2014/main" id="{B1F0AB5B-6B7B-4136-9547-AC2475FF1D7F}"/>
              </a:ext>
            </a:extLst>
          </p:cNvPr>
          <p:cNvSpPr>
            <a:spLocks noGrp="1"/>
          </p:cNvSpPr>
          <p:nvPr>
            <p:ph type="body" sz="quarter" idx="17" hasCustomPrompt="1"/>
          </p:nvPr>
        </p:nvSpPr>
        <p:spPr>
          <a:xfrm>
            <a:off x="7242960" y="6454555"/>
            <a:ext cx="2978026" cy="298258"/>
          </a:xfrm>
          <a:prstGeom prst="rect">
            <a:avLst/>
          </a:prstGeom>
        </p:spPr>
        <p:txBody>
          <a:bodyPr rtlCol="0"/>
          <a:lstStyle>
            <a:lvl1pPr marL="0" indent="0" algn="r">
              <a:buNone/>
              <a:defRPr lang="en-GB" sz="1600" kern="1200" noProof="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dirty="0"/>
              <a:t>admin@cajagroup.com</a:t>
            </a:r>
          </a:p>
        </p:txBody>
      </p:sp>
      <p:sp>
        <p:nvSpPr>
          <p:cNvPr id="8" name="Text Placeholder 8">
            <a:extLst>
              <a:ext uri="{FF2B5EF4-FFF2-40B4-BE49-F238E27FC236}">
                <a16:creationId xmlns:a16="http://schemas.microsoft.com/office/drawing/2014/main" id="{CA52A008-A41E-446C-8601-8BB883838B93}"/>
              </a:ext>
            </a:extLst>
          </p:cNvPr>
          <p:cNvSpPr>
            <a:spLocks noGrp="1"/>
          </p:cNvSpPr>
          <p:nvPr>
            <p:ph type="body" sz="quarter" idx="18" hasCustomPrompt="1"/>
          </p:nvPr>
        </p:nvSpPr>
        <p:spPr>
          <a:xfrm>
            <a:off x="7242960" y="6799046"/>
            <a:ext cx="2978026" cy="298257"/>
          </a:xfrm>
          <a:prstGeom prst="rect">
            <a:avLst/>
          </a:prstGeom>
        </p:spPr>
        <p:txBody>
          <a:bodyPr vert="horz" lIns="0" tIns="0" rIns="0" bIns="0" rtlCol="0">
            <a:noAutofit/>
          </a:bodyPr>
          <a:lstStyle>
            <a:lvl1pPr>
              <a:defRPr lang="en-GB" sz="1600" noProof="0" dirty="0"/>
            </a:lvl1pPr>
          </a:lstStyle>
          <a:p>
            <a:pPr marL="0" lvl="0" indent="0" algn="r">
              <a:buNone/>
            </a:pPr>
            <a:r>
              <a:rPr lang="en-GB" noProof="0" dirty="0"/>
              <a:t>www.cajagroup.com</a:t>
            </a:r>
          </a:p>
        </p:txBody>
      </p:sp>
    </p:spTree>
    <p:extLst>
      <p:ext uri="{BB962C8B-B14F-4D97-AF65-F5344CB8AC3E}">
        <p14:creationId xmlns:p14="http://schemas.microsoft.com/office/powerpoint/2010/main" val="58569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1260475"/>
          </a:xfrm>
          <a:prstGeom prst="rect">
            <a:avLst/>
          </a:prstGeom>
        </p:spPr>
        <p:txBody>
          <a:bodyPr lIns="99549" tIns="49773" rIns="99549" bIns="49773"/>
          <a:lstStyle/>
          <a:p>
            <a:r>
              <a:rPr lang="en-GB"/>
              <a:t>Click to edit Master title style</a:t>
            </a:r>
            <a:endParaRPr lang="en-US"/>
          </a:p>
        </p:txBody>
      </p:sp>
      <p:sp>
        <p:nvSpPr>
          <p:cNvPr id="3" name="Content Placeholder 2"/>
          <p:cNvSpPr>
            <a:spLocks noGrp="1"/>
          </p:cNvSpPr>
          <p:nvPr>
            <p:ph idx="1"/>
          </p:nvPr>
        </p:nvSpPr>
        <p:spPr>
          <a:xfrm>
            <a:off x="534432" y="1764671"/>
            <a:ext cx="9619774" cy="4991131"/>
          </a:xfrm>
          <a:prstGeom prst="rect">
            <a:avLst/>
          </a:prstGeom>
        </p:spPr>
        <p:txBody>
          <a:bodyPr lIns="99549" tIns="49773" rIns="99549" bIns="4977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300184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4D7BC0C2-0911-4905-95A6-A5D25B17CF50}"/>
              </a:ext>
            </a:extLst>
          </p:cNvPr>
          <p:cNvSpPr>
            <a:spLocks noGrp="1"/>
          </p:cNvSpPr>
          <p:nvPr>
            <p:ph type="body" sz="quarter" idx="11" hasCustomPrompt="1"/>
          </p:nvPr>
        </p:nvSpPr>
        <p:spPr>
          <a:xfrm>
            <a:off x="577576" y="619736"/>
            <a:ext cx="8994868" cy="459410"/>
          </a:xfrm>
          <a:prstGeom prst="rect">
            <a:avLst/>
          </a:prstGeom>
        </p:spPr>
        <p:txBody>
          <a:bodyPr lIns="0" tIns="0" bIns="0" anchor="ctr"/>
          <a:lstStyle>
            <a:lvl1pPr marL="0" indent="0">
              <a:buNone/>
              <a:defRPr b="1">
                <a:solidFill>
                  <a:schemeClr val="tx1">
                    <a:lumMod val="75000"/>
                  </a:schemeClr>
                </a:solidFill>
                <a:latin typeface="Roboto" panose="02000000000000000000"/>
                <a:ea typeface="Roboto" panose="02000000000000000000"/>
              </a:defRPr>
            </a:lvl1pPr>
          </a:lstStyle>
          <a:p>
            <a:pPr lvl="0"/>
            <a:r>
              <a:rPr lang="en-US" noProof="0"/>
              <a:t>Click to insert Slide Title</a:t>
            </a:r>
          </a:p>
        </p:txBody>
      </p:sp>
      <p:cxnSp>
        <p:nvCxnSpPr>
          <p:cNvPr id="8" name="Straight Connector 7">
            <a:extLst>
              <a:ext uri="{FF2B5EF4-FFF2-40B4-BE49-F238E27FC236}">
                <a16:creationId xmlns:a16="http://schemas.microsoft.com/office/drawing/2014/main" id="{E11BB638-3C6F-4BA8-AC38-E94E03F046E1}"/>
              </a:ext>
            </a:extLst>
          </p:cNvPr>
          <p:cNvCxnSpPr>
            <a:cxnSpLocks/>
          </p:cNvCxnSpPr>
          <p:nvPr userDrawn="1"/>
        </p:nvCxnSpPr>
        <p:spPr>
          <a:xfrm>
            <a:off x="0" y="7299064"/>
            <a:ext cx="1068863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F4C0A5B2-82D2-424D-91F8-49B69F846259}"/>
              </a:ext>
            </a:extLst>
          </p:cNvPr>
          <p:cNvSpPr>
            <a:spLocks noGrp="1"/>
          </p:cNvSpPr>
          <p:nvPr>
            <p:ph type="sldNum" sz="quarter" idx="4"/>
          </p:nvPr>
        </p:nvSpPr>
        <p:spPr>
          <a:xfrm>
            <a:off x="577577" y="7119248"/>
            <a:ext cx="236864" cy="385145"/>
          </a:xfrm>
          <a:prstGeom prst="rect">
            <a:avLst/>
          </a:prstGeom>
          <a:solidFill>
            <a:schemeClr val="bg1"/>
          </a:solidFill>
        </p:spPr>
        <p:txBody>
          <a:bodyPr vert="horz" lIns="0" tIns="45720" rIns="0" bIns="45720" rtlCol="0" anchor="ctr"/>
          <a:lstStyle>
            <a:lvl1pPr algn="ctr">
              <a:defRPr sz="789">
                <a:solidFill>
                  <a:schemeClr val="tx1">
                    <a:lumMod val="75000"/>
                  </a:schemeClr>
                </a:solidFill>
                <a:latin typeface="+mn-lt"/>
                <a:cs typeface="Arial" panose="020B0604020202020204" pitchFamily="34" charset="0"/>
              </a:defRPr>
            </a:lvl1pPr>
          </a:lstStyle>
          <a:p>
            <a:fld id="{F6347FFF-600F-4371-8684-DBD62B8EBA71}" type="slidenum">
              <a:rPr lang="en-US" smtClean="0"/>
              <a:pPr/>
              <a:t>‹#›</a:t>
            </a:fld>
            <a:endParaRPr lang="en-US"/>
          </a:p>
        </p:txBody>
      </p:sp>
      <p:pic>
        <p:nvPicPr>
          <p:cNvPr id="10" name="Picture 9">
            <a:extLst>
              <a:ext uri="{FF2B5EF4-FFF2-40B4-BE49-F238E27FC236}">
                <a16:creationId xmlns:a16="http://schemas.microsoft.com/office/drawing/2014/main" id="{15A23501-62B8-4A56-AFCC-426DCE8DB5F5}"/>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0898" y="433798"/>
            <a:ext cx="1136209" cy="541648"/>
          </a:xfrm>
          <a:prstGeom prst="rect">
            <a:avLst/>
          </a:prstGeom>
          <a:noFill/>
          <a:ln>
            <a:noFill/>
          </a:ln>
        </p:spPr>
      </p:pic>
      <p:sp>
        <p:nvSpPr>
          <p:cNvPr id="2" name="TextBox 1">
            <a:extLst>
              <a:ext uri="{FF2B5EF4-FFF2-40B4-BE49-F238E27FC236}">
                <a16:creationId xmlns:a16="http://schemas.microsoft.com/office/drawing/2014/main" id="{252B29D0-1548-7C4A-B53D-63D333317A25}"/>
              </a:ext>
            </a:extLst>
          </p:cNvPr>
          <p:cNvSpPr txBox="1"/>
          <p:nvPr userDrawn="1"/>
        </p:nvSpPr>
        <p:spPr>
          <a:xfrm>
            <a:off x="9389416" y="7232034"/>
            <a:ext cx="1713868" cy="281167"/>
          </a:xfrm>
          <a:prstGeom prst="rect">
            <a:avLst/>
          </a:prstGeom>
          <a:noFill/>
        </p:spPr>
        <p:txBody>
          <a:bodyPr wrap="square" rtlCol="0">
            <a:spAutoFit/>
          </a:bodyPr>
          <a:lstStyle/>
          <a:p>
            <a:r>
              <a:rPr lang="en-US" sz="1227"/>
              <a:t>© Caja Ltd 2021</a:t>
            </a:r>
          </a:p>
        </p:txBody>
      </p:sp>
    </p:spTree>
    <p:extLst>
      <p:ext uri="{BB962C8B-B14F-4D97-AF65-F5344CB8AC3E}">
        <p14:creationId xmlns:p14="http://schemas.microsoft.com/office/powerpoint/2010/main" val="351077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a:prstGeom prst="rect">
            <a:avLst/>
          </a:prstGeom>
        </p:spPr>
        <p:txBody>
          <a:bodyPr lIns="99549" tIns="49773" rIns="99549" bIns="49773"/>
          <a:lstStyle/>
          <a:p>
            <a:r>
              <a:rPr lang="en-GB"/>
              <a:t>Click to edit Master title style</a:t>
            </a:r>
            <a:endParaRPr lang="en-US"/>
          </a:p>
        </p:txBody>
      </p:sp>
      <p:sp>
        <p:nvSpPr>
          <p:cNvPr id="3" name="Content Placeholder 2"/>
          <p:cNvSpPr>
            <a:spLocks noGrp="1"/>
          </p:cNvSpPr>
          <p:nvPr>
            <p:ph idx="1"/>
          </p:nvPr>
        </p:nvSpPr>
        <p:spPr>
          <a:xfrm>
            <a:off x="534432" y="1764670"/>
            <a:ext cx="9619774" cy="4991131"/>
          </a:xfrm>
          <a:prstGeom prst="rect">
            <a:avLst/>
          </a:prstGeom>
        </p:spPr>
        <p:txBody>
          <a:bodyPr lIns="99549" tIns="49773" rIns="99549" bIns="49773"/>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4134C10-F214-EB4B-A9F9-1B0DEEDED283}" type="datetimeFigureOut">
              <a:rPr lang="en-US" smtClean="0"/>
              <a:t>7/27/2023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668AD-2F14-6141-B017-7C32BDD40213}" type="slidenum">
              <a:rPr lang="en-US" smtClean="0"/>
              <a:t>‹#›</a:t>
            </a:fld>
            <a:endParaRPr lang="en-US" dirty="0"/>
          </a:p>
        </p:txBody>
      </p:sp>
    </p:spTree>
    <p:extLst>
      <p:ext uri="{BB962C8B-B14F-4D97-AF65-F5344CB8AC3E}">
        <p14:creationId xmlns:p14="http://schemas.microsoft.com/office/powerpoint/2010/main" val="168787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5"/>
            <a:ext cx="9085342" cy="1502066"/>
          </a:xfrm>
          <a:prstGeom prst="rect">
            <a:avLst/>
          </a:prstGeom>
        </p:spPr>
        <p:txBody>
          <a:bodyPr lIns="99549" tIns="49773" rIns="99549" bIns="49773" anchor="t"/>
          <a:lstStyle>
            <a:lvl1pPr algn="l">
              <a:defRPr sz="4400" b="1" cap="all"/>
            </a:lvl1pPr>
          </a:lstStyle>
          <a:p>
            <a:r>
              <a:rPr lang="en-GB"/>
              <a:t>Click to edit Master title style</a:t>
            </a:r>
            <a:endParaRPr lang="en-US"/>
          </a:p>
        </p:txBody>
      </p:sp>
      <p:sp>
        <p:nvSpPr>
          <p:cNvPr id="3" name="Text Placeholder 2"/>
          <p:cNvSpPr>
            <a:spLocks noGrp="1"/>
          </p:cNvSpPr>
          <p:nvPr>
            <p:ph type="body" idx="1"/>
          </p:nvPr>
        </p:nvSpPr>
        <p:spPr>
          <a:xfrm>
            <a:off x="844329" y="3205461"/>
            <a:ext cx="9085342" cy="1654373"/>
          </a:xfrm>
          <a:prstGeom prst="rect">
            <a:avLst/>
          </a:prstGeom>
        </p:spPr>
        <p:txBody>
          <a:bodyPr lIns="99549" tIns="49773" rIns="99549" bIns="49773" anchor="b"/>
          <a:lstStyle>
            <a:lvl1pPr marL="0" indent="0">
              <a:buNone/>
              <a:defRPr sz="2200">
                <a:solidFill>
                  <a:schemeClr val="tx1">
                    <a:tint val="75000"/>
                  </a:schemeClr>
                </a:solidFill>
              </a:defRPr>
            </a:lvl1pPr>
            <a:lvl2pPr marL="497739" indent="0">
              <a:buNone/>
              <a:defRPr sz="2000">
                <a:solidFill>
                  <a:schemeClr val="tx1">
                    <a:tint val="75000"/>
                  </a:schemeClr>
                </a:solidFill>
              </a:defRPr>
            </a:lvl2pPr>
            <a:lvl3pPr marL="995478" indent="0">
              <a:buNone/>
              <a:defRPr sz="1700">
                <a:solidFill>
                  <a:schemeClr val="tx1">
                    <a:tint val="75000"/>
                  </a:schemeClr>
                </a:solidFill>
              </a:defRPr>
            </a:lvl3pPr>
            <a:lvl4pPr marL="1493217" indent="0">
              <a:buNone/>
              <a:defRPr sz="1500">
                <a:solidFill>
                  <a:schemeClr val="tx1">
                    <a:tint val="75000"/>
                  </a:schemeClr>
                </a:solidFill>
              </a:defRPr>
            </a:lvl4pPr>
            <a:lvl5pPr marL="1990957" indent="0">
              <a:buNone/>
              <a:defRPr sz="1500">
                <a:solidFill>
                  <a:schemeClr val="tx1">
                    <a:tint val="75000"/>
                  </a:schemeClr>
                </a:solidFill>
              </a:defRPr>
            </a:lvl5pPr>
            <a:lvl6pPr marL="2488695" indent="0">
              <a:buNone/>
              <a:defRPr sz="1500">
                <a:solidFill>
                  <a:schemeClr val="tx1">
                    <a:tint val="75000"/>
                  </a:schemeClr>
                </a:solidFill>
              </a:defRPr>
            </a:lvl6pPr>
            <a:lvl7pPr marL="2986435" indent="0">
              <a:buNone/>
              <a:defRPr sz="1500">
                <a:solidFill>
                  <a:schemeClr val="tx1">
                    <a:tint val="75000"/>
                  </a:schemeClr>
                </a:solidFill>
              </a:defRPr>
            </a:lvl7pPr>
            <a:lvl8pPr marL="3484174" indent="0">
              <a:buNone/>
              <a:defRPr sz="1500">
                <a:solidFill>
                  <a:schemeClr val="tx1">
                    <a:tint val="75000"/>
                  </a:schemeClr>
                </a:solidFill>
              </a:defRPr>
            </a:lvl8pPr>
            <a:lvl9pPr marL="3981914" indent="0">
              <a:buNone/>
              <a:defRPr sz="15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46672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1260475"/>
          </a:xfrm>
          <a:prstGeom prst="rect">
            <a:avLst/>
          </a:prstGeom>
        </p:spPr>
        <p:txBody>
          <a:bodyPr lIns="99549" tIns="49773" rIns="99549" bIns="49773"/>
          <a:lstStyle/>
          <a:p>
            <a:r>
              <a:rPr lang="en-GB"/>
              <a:t>Click to edit Master title style</a:t>
            </a:r>
            <a:endParaRPr lang="en-US"/>
          </a:p>
        </p:txBody>
      </p:sp>
      <p:sp>
        <p:nvSpPr>
          <p:cNvPr id="3" name="Content Placeholder 2"/>
          <p:cNvSpPr>
            <a:spLocks noGrp="1"/>
          </p:cNvSpPr>
          <p:nvPr>
            <p:ph sz="half" idx="1"/>
          </p:nvPr>
        </p:nvSpPr>
        <p:spPr>
          <a:xfrm>
            <a:off x="578971" y="1764671"/>
            <a:ext cx="5121639" cy="4991131"/>
          </a:xfrm>
          <a:prstGeom prst="rect">
            <a:avLst/>
          </a:prstGeom>
        </p:spPr>
        <p:txBody>
          <a:bodyPr lIns="99549" tIns="49773" rIns="99549" bIns="49773"/>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878754" y="1764671"/>
            <a:ext cx="5121639" cy="4991131"/>
          </a:xfrm>
          <a:prstGeom prst="rect">
            <a:avLst/>
          </a:prstGeom>
        </p:spPr>
        <p:txBody>
          <a:bodyPr lIns="99549" tIns="49773" rIns="99549" bIns="49773"/>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26769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1260475"/>
          </a:xfrm>
          <a:prstGeom prst="rect">
            <a:avLst/>
          </a:prstGeom>
        </p:spPr>
        <p:txBody>
          <a:bodyPr lIns="99549" tIns="49773" rIns="99549" bIns="49773"/>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4434" y="1692891"/>
            <a:ext cx="4722671" cy="705515"/>
          </a:xfrm>
          <a:prstGeom prst="rect">
            <a:avLst/>
          </a:prstGeom>
        </p:spPr>
        <p:txBody>
          <a:bodyPr lIns="99549" tIns="49773" rIns="99549" bIns="49773" anchor="b"/>
          <a:lstStyle>
            <a:lvl1pPr marL="0" indent="0">
              <a:buNone/>
              <a:defRPr sz="2600" b="1"/>
            </a:lvl1pPr>
            <a:lvl2pPr marL="497739" indent="0">
              <a:buNone/>
              <a:defRPr sz="2200" b="1"/>
            </a:lvl2pPr>
            <a:lvl3pPr marL="995478" indent="0">
              <a:buNone/>
              <a:defRPr sz="2000" b="1"/>
            </a:lvl3pPr>
            <a:lvl4pPr marL="1493217" indent="0">
              <a:buNone/>
              <a:defRPr sz="1700" b="1"/>
            </a:lvl4pPr>
            <a:lvl5pPr marL="1990957" indent="0">
              <a:buNone/>
              <a:defRPr sz="1700" b="1"/>
            </a:lvl5pPr>
            <a:lvl6pPr marL="2488695" indent="0">
              <a:buNone/>
              <a:defRPr sz="1700" b="1"/>
            </a:lvl6pPr>
            <a:lvl7pPr marL="2986435" indent="0">
              <a:buNone/>
              <a:defRPr sz="1700" b="1"/>
            </a:lvl7pPr>
            <a:lvl8pPr marL="3484174" indent="0">
              <a:buNone/>
              <a:defRPr sz="1700" b="1"/>
            </a:lvl8pPr>
            <a:lvl9pPr marL="3981914" indent="0">
              <a:buNone/>
              <a:defRPr sz="1700" b="1"/>
            </a:lvl9pPr>
          </a:lstStyle>
          <a:p>
            <a:pPr lvl="0"/>
            <a:r>
              <a:rPr lang="en-GB"/>
              <a:t>Click to edit Master text styles</a:t>
            </a:r>
          </a:p>
        </p:txBody>
      </p:sp>
      <p:sp>
        <p:nvSpPr>
          <p:cNvPr id="4" name="Content Placeholder 3"/>
          <p:cNvSpPr>
            <a:spLocks noGrp="1"/>
          </p:cNvSpPr>
          <p:nvPr>
            <p:ph sz="half" idx="2"/>
          </p:nvPr>
        </p:nvSpPr>
        <p:spPr>
          <a:xfrm>
            <a:off x="534434" y="2398406"/>
            <a:ext cx="4722671" cy="4357393"/>
          </a:xfrm>
          <a:prstGeom prst="rect">
            <a:avLst/>
          </a:prstGeom>
        </p:spPr>
        <p:txBody>
          <a:bodyPr lIns="99549" tIns="49773" rIns="99549" bIns="49773"/>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29682" y="1692891"/>
            <a:ext cx="4724527" cy="705515"/>
          </a:xfrm>
          <a:prstGeom prst="rect">
            <a:avLst/>
          </a:prstGeom>
        </p:spPr>
        <p:txBody>
          <a:bodyPr lIns="99549" tIns="49773" rIns="99549" bIns="49773" anchor="b"/>
          <a:lstStyle>
            <a:lvl1pPr marL="0" indent="0">
              <a:buNone/>
              <a:defRPr sz="2600" b="1"/>
            </a:lvl1pPr>
            <a:lvl2pPr marL="497739" indent="0">
              <a:buNone/>
              <a:defRPr sz="2200" b="1"/>
            </a:lvl2pPr>
            <a:lvl3pPr marL="995478" indent="0">
              <a:buNone/>
              <a:defRPr sz="2000" b="1"/>
            </a:lvl3pPr>
            <a:lvl4pPr marL="1493217" indent="0">
              <a:buNone/>
              <a:defRPr sz="1700" b="1"/>
            </a:lvl4pPr>
            <a:lvl5pPr marL="1990957" indent="0">
              <a:buNone/>
              <a:defRPr sz="1700" b="1"/>
            </a:lvl5pPr>
            <a:lvl6pPr marL="2488695" indent="0">
              <a:buNone/>
              <a:defRPr sz="1700" b="1"/>
            </a:lvl6pPr>
            <a:lvl7pPr marL="2986435" indent="0">
              <a:buNone/>
              <a:defRPr sz="1700" b="1"/>
            </a:lvl7pPr>
            <a:lvl8pPr marL="3484174" indent="0">
              <a:buNone/>
              <a:defRPr sz="1700" b="1"/>
            </a:lvl8pPr>
            <a:lvl9pPr marL="3981914" indent="0">
              <a:buNone/>
              <a:defRPr sz="1700" b="1"/>
            </a:lvl9pPr>
          </a:lstStyle>
          <a:p>
            <a:pPr lvl="0"/>
            <a:r>
              <a:rPr lang="en-GB"/>
              <a:t>Click to edit Master text styles</a:t>
            </a:r>
          </a:p>
        </p:txBody>
      </p:sp>
      <p:sp>
        <p:nvSpPr>
          <p:cNvPr id="6" name="Content Placeholder 5"/>
          <p:cNvSpPr>
            <a:spLocks noGrp="1"/>
          </p:cNvSpPr>
          <p:nvPr>
            <p:ph sz="quarter" idx="4"/>
          </p:nvPr>
        </p:nvSpPr>
        <p:spPr>
          <a:xfrm>
            <a:off x="5429682" y="2398406"/>
            <a:ext cx="4724527" cy="4357393"/>
          </a:xfrm>
          <a:prstGeom prst="rect">
            <a:avLst/>
          </a:prstGeom>
        </p:spPr>
        <p:txBody>
          <a:bodyPr lIns="99549" tIns="49773" rIns="99549" bIns="49773"/>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37561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7"/>
            <a:ext cx="9619774" cy="1260475"/>
          </a:xfrm>
          <a:prstGeom prst="rect">
            <a:avLst/>
          </a:prstGeom>
        </p:spPr>
        <p:txBody>
          <a:bodyPr lIns="99549" tIns="49773" rIns="99549" bIns="49773"/>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34067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212689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489" cy="1281483"/>
          </a:xfrm>
          <a:prstGeom prst="rect">
            <a:avLst/>
          </a:prstGeom>
        </p:spPr>
        <p:txBody>
          <a:bodyPr lIns="99549" tIns="49773" rIns="99549" bIns="49773" anchor="b"/>
          <a:lstStyle>
            <a:lvl1pPr algn="l">
              <a:defRPr sz="2200" b="1"/>
            </a:lvl1pPr>
          </a:lstStyle>
          <a:p>
            <a:r>
              <a:rPr lang="en-GB"/>
              <a:t>Click to edit Master title style</a:t>
            </a:r>
            <a:endParaRPr lang="en-US"/>
          </a:p>
        </p:txBody>
      </p:sp>
      <p:sp>
        <p:nvSpPr>
          <p:cNvPr id="3" name="Content Placeholder 2"/>
          <p:cNvSpPr>
            <a:spLocks noGrp="1"/>
          </p:cNvSpPr>
          <p:nvPr>
            <p:ph idx="1"/>
          </p:nvPr>
        </p:nvSpPr>
        <p:spPr>
          <a:xfrm>
            <a:off x="4178965" y="301120"/>
            <a:ext cx="5975245" cy="6454683"/>
          </a:xfrm>
          <a:prstGeom prst="rect">
            <a:avLst/>
          </a:prstGeom>
        </p:spPr>
        <p:txBody>
          <a:bodyPr lIns="99549" tIns="49773" rIns="99549" bIns="49773"/>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4434" y="1582600"/>
            <a:ext cx="3516489" cy="5173200"/>
          </a:xfrm>
          <a:prstGeom prst="rect">
            <a:avLst/>
          </a:prstGeom>
        </p:spPr>
        <p:txBody>
          <a:bodyPr lIns="99549" tIns="49773" rIns="99549" bIns="49773"/>
          <a:lstStyle>
            <a:lvl1pPr marL="0" indent="0">
              <a:buNone/>
              <a:defRPr sz="1500"/>
            </a:lvl1pPr>
            <a:lvl2pPr marL="497739" indent="0">
              <a:buNone/>
              <a:defRPr sz="1300"/>
            </a:lvl2pPr>
            <a:lvl3pPr marL="995478" indent="0">
              <a:buNone/>
              <a:defRPr sz="1100"/>
            </a:lvl3pPr>
            <a:lvl4pPr marL="1493217" indent="0">
              <a:buNone/>
              <a:defRPr sz="1000"/>
            </a:lvl4pPr>
            <a:lvl5pPr marL="1990957" indent="0">
              <a:buNone/>
              <a:defRPr sz="1000"/>
            </a:lvl5pPr>
            <a:lvl6pPr marL="2488695" indent="0">
              <a:buNone/>
              <a:defRPr sz="1000"/>
            </a:lvl6pPr>
            <a:lvl7pPr marL="2986435" indent="0">
              <a:buNone/>
              <a:defRPr sz="1000"/>
            </a:lvl7pPr>
            <a:lvl8pPr marL="3484174" indent="0">
              <a:buNone/>
              <a:defRPr sz="1000"/>
            </a:lvl8pPr>
            <a:lvl9pPr marL="398191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153031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a:prstGeom prst="rect">
            <a:avLst/>
          </a:prstGeom>
        </p:spPr>
        <p:txBody>
          <a:bodyPr lIns="99549" tIns="49773" rIns="99549" bIns="49773" anchor="b"/>
          <a:lstStyle>
            <a:lvl1pPr algn="l">
              <a:defRPr sz="2200" b="1"/>
            </a:lvl1pPr>
          </a:lstStyle>
          <a:p>
            <a:r>
              <a:rPr lang="en-GB"/>
              <a:t>Click to edit Master title style</a:t>
            </a:r>
            <a:endParaRPr lang="en-US"/>
          </a:p>
        </p:txBody>
      </p:sp>
      <p:sp>
        <p:nvSpPr>
          <p:cNvPr id="3" name="Picture Placeholder 2"/>
          <p:cNvSpPr>
            <a:spLocks noGrp="1"/>
          </p:cNvSpPr>
          <p:nvPr>
            <p:ph type="pic" idx="1"/>
          </p:nvPr>
        </p:nvSpPr>
        <p:spPr>
          <a:xfrm>
            <a:off x="2095047" y="675755"/>
            <a:ext cx="6413183" cy="4537710"/>
          </a:xfrm>
          <a:prstGeom prst="rect">
            <a:avLst/>
          </a:prstGeom>
        </p:spPr>
        <p:txBody>
          <a:bodyPr lIns="99549" tIns="49773" rIns="99549" bIns="49773"/>
          <a:lstStyle>
            <a:lvl1pPr marL="0" indent="0">
              <a:buNone/>
              <a:defRPr sz="3500"/>
            </a:lvl1pPr>
            <a:lvl2pPr marL="497739" indent="0">
              <a:buNone/>
              <a:defRPr sz="3000"/>
            </a:lvl2pPr>
            <a:lvl3pPr marL="995478" indent="0">
              <a:buNone/>
              <a:defRPr sz="2600"/>
            </a:lvl3pPr>
            <a:lvl4pPr marL="1493217" indent="0">
              <a:buNone/>
              <a:defRPr sz="2200"/>
            </a:lvl4pPr>
            <a:lvl5pPr marL="1990957" indent="0">
              <a:buNone/>
              <a:defRPr sz="2200"/>
            </a:lvl5pPr>
            <a:lvl6pPr marL="2488695" indent="0">
              <a:buNone/>
              <a:defRPr sz="2200"/>
            </a:lvl6pPr>
            <a:lvl7pPr marL="2986435" indent="0">
              <a:buNone/>
              <a:defRPr sz="2200"/>
            </a:lvl7pPr>
            <a:lvl8pPr marL="3484174" indent="0">
              <a:buNone/>
              <a:defRPr sz="2200"/>
            </a:lvl8pPr>
            <a:lvl9pPr marL="3981914" indent="0">
              <a:buNone/>
              <a:defRPr sz="2200"/>
            </a:lvl9pPr>
          </a:lstStyle>
          <a:p>
            <a:endParaRPr lang="en-US"/>
          </a:p>
        </p:txBody>
      </p:sp>
      <p:sp>
        <p:nvSpPr>
          <p:cNvPr id="4" name="Text Placeholder 3"/>
          <p:cNvSpPr>
            <a:spLocks noGrp="1"/>
          </p:cNvSpPr>
          <p:nvPr>
            <p:ph type="body" sz="half" idx="2"/>
          </p:nvPr>
        </p:nvSpPr>
        <p:spPr>
          <a:xfrm>
            <a:off x="2095047" y="5918981"/>
            <a:ext cx="6413183" cy="887584"/>
          </a:xfrm>
          <a:prstGeom prst="rect">
            <a:avLst/>
          </a:prstGeom>
        </p:spPr>
        <p:txBody>
          <a:bodyPr lIns="99549" tIns="49773" rIns="99549" bIns="49773"/>
          <a:lstStyle>
            <a:lvl1pPr marL="0" indent="0">
              <a:buNone/>
              <a:defRPr sz="1500"/>
            </a:lvl1pPr>
            <a:lvl2pPr marL="497739" indent="0">
              <a:buNone/>
              <a:defRPr sz="1300"/>
            </a:lvl2pPr>
            <a:lvl3pPr marL="995478" indent="0">
              <a:buNone/>
              <a:defRPr sz="1100"/>
            </a:lvl3pPr>
            <a:lvl4pPr marL="1493217" indent="0">
              <a:buNone/>
              <a:defRPr sz="1000"/>
            </a:lvl4pPr>
            <a:lvl5pPr marL="1990957" indent="0">
              <a:buNone/>
              <a:defRPr sz="1000"/>
            </a:lvl5pPr>
            <a:lvl6pPr marL="2488695" indent="0">
              <a:buNone/>
              <a:defRPr sz="1000"/>
            </a:lvl6pPr>
            <a:lvl7pPr marL="2986435" indent="0">
              <a:buNone/>
              <a:defRPr sz="1000"/>
            </a:lvl7pPr>
            <a:lvl8pPr marL="3484174" indent="0">
              <a:buNone/>
              <a:defRPr sz="1000"/>
            </a:lvl8pPr>
            <a:lvl9pPr marL="3981914"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668AD-2F14-6141-B017-7C32BDD40213}" type="slidenum">
              <a:rPr lang="en-US" smtClean="0"/>
              <a:t>‹#›</a:t>
            </a:fld>
            <a:endParaRPr lang="en-US"/>
          </a:p>
        </p:txBody>
      </p:sp>
    </p:spTree>
    <p:extLst>
      <p:ext uri="{BB962C8B-B14F-4D97-AF65-F5344CB8AC3E}">
        <p14:creationId xmlns:p14="http://schemas.microsoft.com/office/powerpoint/2010/main" val="1102079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34433" y="7009645"/>
            <a:ext cx="2494016" cy="402652"/>
          </a:xfrm>
          <a:prstGeom prst="rect">
            <a:avLst/>
          </a:prstGeom>
        </p:spPr>
        <p:txBody>
          <a:bodyPr vert="horz" lIns="99549" tIns="49773" rIns="99549" bIns="49773"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651953" y="7009645"/>
            <a:ext cx="3384735" cy="402652"/>
          </a:xfrm>
          <a:prstGeom prst="rect">
            <a:avLst/>
          </a:prstGeom>
        </p:spPr>
        <p:txBody>
          <a:bodyPr vert="horz" lIns="99549" tIns="49773" rIns="99549" bIns="49773"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5"/>
            <a:ext cx="2494016" cy="402652"/>
          </a:xfrm>
          <a:prstGeom prst="rect">
            <a:avLst/>
          </a:prstGeom>
        </p:spPr>
        <p:txBody>
          <a:bodyPr vert="horz" lIns="99549" tIns="49773" rIns="99549" bIns="49773" rtlCol="0" anchor="ctr"/>
          <a:lstStyle>
            <a:lvl1pPr algn="r">
              <a:defRPr sz="1300">
                <a:solidFill>
                  <a:schemeClr val="tx1">
                    <a:tint val="75000"/>
                  </a:schemeClr>
                </a:solidFill>
              </a:defRPr>
            </a:lvl1pPr>
          </a:lstStyle>
          <a:p>
            <a:fld id="{C17668AD-2F14-6141-B017-7C32BDD40213}" type="slidenum">
              <a:rPr lang="en-US" smtClean="0"/>
              <a:t>‹#›</a:t>
            </a:fld>
            <a:endParaRPr lang="en-US"/>
          </a:p>
        </p:txBody>
      </p:sp>
      <p:pic>
        <p:nvPicPr>
          <p:cNvPr id="2" name="Picture 1" descr="014825 SY&amp;B Cancer Alliance Rebrand PPOINT.V3.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0688638" cy="7553135"/>
          </a:xfrm>
          <a:prstGeom prst="rect">
            <a:avLst/>
          </a:prstGeom>
        </p:spPr>
      </p:pic>
    </p:spTree>
    <p:extLst>
      <p:ext uri="{BB962C8B-B14F-4D97-AF65-F5344CB8AC3E}">
        <p14:creationId xmlns:p14="http://schemas.microsoft.com/office/powerpoint/2010/main" val="390023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97739" rtl="0" eaLnBrk="1" latinLnBrk="0" hangingPunct="1">
        <a:spcBef>
          <a:spcPct val="0"/>
        </a:spcBef>
        <a:buNone/>
        <a:defRPr sz="4800" kern="1200">
          <a:solidFill>
            <a:schemeClr val="tx1"/>
          </a:solidFill>
          <a:latin typeface="+mj-lt"/>
          <a:ea typeface="+mj-ea"/>
          <a:cs typeface="+mj-cs"/>
        </a:defRPr>
      </a:lvl1pPr>
    </p:titleStyle>
    <p:bodyStyle>
      <a:lvl1pPr marL="373304" indent="-373304" algn="l" defTabSz="497739" rtl="0" eaLnBrk="1" latinLnBrk="0" hangingPunct="1">
        <a:spcBef>
          <a:spcPct val="20000"/>
        </a:spcBef>
        <a:buFont typeface="Arial"/>
        <a:buChar char="•"/>
        <a:defRPr sz="3500" kern="1200">
          <a:solidFill>
            <a:schemeClr val="tx1"/>
          </a:solidFill>
          <a:latin typeface="+mn-lt"/>
          <a:ea typeface="+mn-ea"/>
          <a:cs typeface="+mn-cs"/>
        </a:defRPr>
      </a:lvl1pPr>
      <a:lvl2pPr marL="808827" indent="-311087" algn="l" defTabSz="497739" rtl="0" eaLnBrk="1" latinLnBrk="0" hangingPunct="1">
        <a:spcBef>
          <a:spcPct val="20000"/>
        </a:spcBef>
        <a:buFont typeface="Arial"/>
        <a:buChar char="–"/>
        <a:defRPr sz="3000" kern="1200">
          <a:solidFill>
            <a:schemeClr val="tx1"/>
          </a:solidFill>
          <a:latin typeface="+mn-lt"/>
          <a:ea typeface="+mn-ea"/>
          <a:cs typeface="+mn-cs"/>
        </a:defRPr>
      </a:lvl2pPr>
      <a:lvl3pPr marL="1244348" indent="-248870" algn="l" defTabSz="497739" rtl="0" eaLnBrk="1" latinLnBrk="0" hangingPunct="1">
        <a:spcBef>
          <a:spcPct val="20000"/>
        </a:spcBef>
        <a:buFont typeface="Arial"/>
        <a:buChar char="•"/>
        <a:defRPr sz="2600" kern="1200">
          <a:solidFill>
            <a:schemeClr val="tx1"/>
          </a:solidFill>
          <a:latin typeface="+mn-lt"/>
          <a:ea typeface="+mn-ea"/>
          <a:cs typeface="+mn-cs"/>
        </a:defRPr>
      </a:lvl3pPr>
      <a:lvl4pPr marL="1742088" indent="-248870" algn="l" defTabSz="497739" rtl="0" eaLnBrk="1" latinLnBrk="0" hangingPunct="1">
        <a:spcBef>
          <a:spcPct val="20000"/>
        </a:spcBef>
        <a:buFont typeface="Arial"/>
        <a:buChar char="–"/>
        <a:defRPr sz="2200" kern="1200">
          <a:solidFill>
            <a:schemeClr val="tx1"/>
          </a:solidFill>
          <a:latin typeface="+mn-lt"/>
          <a:ea typeface="+mn-ea"/>
          <a:cs typeface="+mn-cs"/>
        </a:defRPr>
      </a:lvl4pPr>
      <a:lvl5pPr marL="2239826" indent="-248870" algn="l" defTabSz="497739" rtl="0" eaLnBrk="1" latinLnBrk="0" hangingPunct="1">
        <a:spcBef>
          <a:spcPct val="20000"/>
        </a:spcBef>
        <a:buFont typeface="Arial"/>
        <a:buChar char="»"/>
        <a:defRPr sz="2200" kern="1200">
          <a:solidFill>
            <a:schemeClr val="tx1"/>
          </a:solidFill>
          <a:latin typeface="+mn-lt"/>
          <a:ea typeface="+mn-ea"/>
          <a:cs typeface="+mn-cs"/>
        </a:defRPr>
      </a:lvl5pPr>
      <a:lvl6pPr marL="2737566" indent="-248870" algn="l" defTabSz="497739" rtl="0" eaLnBrk="1" latinLnBrk="0" hangingPunct="1">
        <a:spcBef>
          <a:spcPct val="20000"/>
        </a:spcBef>
        <a:buFont typeface="Arial"/>
        <a:buChar char="•"/>
        <a:defRPr sz="2200" kern="1200">
          <a:solidFill>
            <a:schemeClr val="tx1"/>
          </a:solidFill>
          <a:latin typeface="+mn-lt"/>
          <a:ea typeface="+mn-ea"/>
          <a:cs typeface="+mn-cs"/>
        </a:defRPr>
      </a:lvl6pPr>
      <a:lvl7pPr marL="3235305" indent="-248870" algn="l" defTabSz="497739" rtl="0" eaLnBrk="1" latinLnBrk="0" hangingPunct="1">
        <a:spcBef>
          <a:spcPct val="20000"/>
        </a:spcBef>
        <a:buFont typeface="Arial"/>
        <a:buChar char="•"/>
        <a:defRPr sz="2200" kern="1200">
          <a:solidFill>
            <a:schemeClr val="tx1"/>
          </a:solidFill>
          <a:latin typeface="+mn-lt"/>
          <a:ea typeface="+mn-ea"/>
          <a:cs typeface="+mn-cs"/>
        </a:defRPr>
      </a:lvl7pPr>
      <a:lvl8pPr marL="3733043" indent="-248870" algn="l" defTabSz="497739" rtl="0" eaLnBrk="1" latinLnBrk="0" hangingPunct="1">
        <a:spcBef>
          <a:spcPct val="20000"/>
        </a:spcBef>
        <a:buFont typeface="Arial"/>
        <a:buChar char="•"/>
        <a:defRPr sz="2200" kern="1200">
          <a:solidFill>
            <a:schemeClr val="tx1"/>
          </a:solidFill>
          <a:latin typeface="+mn-lt"/>
          <a:ea typeface="+mn-ea"/>
          <a:cs typeface="+mn-cs"/>
        </a:defRPr>
      </a:lvl8pPr>
      <a:lvl9pPr marL="4230783" indent="-248870" algn="l" defTabSz="49773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39" rtl="0" eaLnBrk="1" latinLnBrk="0" hangingPunct="1">
        <a:defRPr sz="2000" kern="1200">
          <a:solidFill>
            <a:schemeClr val="tx1"/>
          </a:solidFill>
          <a:latin typeface="+mn-lt"/>
          <a:ea typeface="+mn-ea"/>
          <a:cs typeface="+mn-cs"/>
        </a:defRPr>
      </a:lvl1pPr>
      <a:lvl2pPr marL="497739" algn="l" defTabSz="497739" rtl="0" eaLnBrk="1" latinLnBrk="0" hangingPunct="1">
        <a:defRPr sz="2000" kern="1200">
          <a:solidFill>
            <a:schemeClr val="tx1"/>
          </a:solidFill>
          <a:latin typeface="+mn-lt"/>
          <a:ea typeface="+mn-ea"/>
          <a:cs typeface="+mn-cs"/>
        </a:defRPr>
      </a:lvl2pPr>
      <a:lvl3pPr marL="995478" algn="l" defTabSz="497739" rtl="0" eaLnBrk="1" latinLnBrk="0" hangingPunct="1">
        <a:defRPr sz="2000" kern="1200">
          <a:solidFill>
            <a:schemeClr val="tx1"/>
          </a:solidFill>
          <a:latin typeface="+mn-lt"/>
          <a:ea typeface="+mn-ea"/>
          <a:cs typeface="+mn-cs"/>
        </a:defRPr>
      </a:lvl3pPr>
      <a:lvl4pPr marL="1493217" algn="l" defTabSz="497739" rtl="0" eaLnBrk="1" latinLnBrk="0" hangingPunct="1">
        <a:defRPr sz="2000" kern="1200">
          <a:solidFill>
            <a:schemeClr val="tx1"/>
          </a:solidFill>
          <a:latin typeface="+mn-lt"/>
          <a:ea typeface="+mn-ea"/>
          <a:cs typeface="+mn-cs"/>
        </a:defRPr>
      </a:lvl4pPr>
      <a:lvl5pPr marL="1990957" algn="l" defTabSz="497739" rtl="0" eaLnBrk="1" latinLnBrk="0" hangingPunct="1">
        <a:defRPr sz="2000" kern="1200">
          <a:solidFill>
            <a:schemeClr val="tx1"/>
          </a:solidFill>
          <a:latin typeface="+mn-lt"/>
          <a:ea typeface="+mn-ea"/>
          <a:cs typeface="+mn-cs"/>
        </a:defRPr>
      </a:lvl5pPr>
      <a:lvl6pPr marL="2488695" algn="l" defTabSz="497739" rtl="0" eaLnBrk="1" latinLnBrk="0" hangingPunct="1">
        <a:defRPr sz="2000" kern="1200">
          <a:solidFill>
            <a:schemeClr val="tx1"/>
          </a:solidFill>
          <a:latin typeface="+mn-lt"/>
          <a:ea typeface="+mn-ea"/>
          <a:cs typeface="+mn-cs"/>
        </a:defRPr>
      </a:lvl6pPr>
      <a:lvl7pPr marL="2986435" algn="l" defTabSz="497739" rtl="0" eaLnBrk="1" latinLnBrk="0" hangingPunct="1">
        <a:defRPr sz="2000" kern="1200">
          <a:solidFill>
            <a:schemeClr val="tx1"/>
          </a:solidFill>
          <a:latin typeface="+mn-lt"/>
          <a:ea typeface="+mn-ea"/>
          <a:cs typeface="+mn-cs"/>
        </a:defRPr>
      </a:lvl7pPr>
      <a:lvl8pPr marL="3484174" algn="l" defTabSz="497739" rtl="0" eaLnBrk="1" latinLnBrk="0" hangingPunct="1">
        <a:defRPr sz="2000" kern="1200">
          <a:solidFill>
            <a:schemeClr val="tx1"/>
          </a:solidFill>
          <a:latin typeface="+mn-lt"/>
          <a:ea typeface="+mn-ea"/>
          <a:cs typeface="+mn-cs"/>
        </a:defRPr>
      </a:lvl8pPr>
      <a:lvl9pPr marL="3981914" algn="l" defTabSz="49773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398B8B-47A9-4422-8378-F85EC487FB7A}"/>
              </a:ext>
            </a:extLst>
          </p:cNvPr>
          <p:cNvSpPr>
            <a:spLocks noGrp="1"/>
          </p:cNvSpPr>
          <p:nvPr>
            <p:ph type="sldNum" sz="quarter" idx="4"/>
          </p:nvPr>
        </p:nvSpPr>
        <p:spPr>
          <a:xfrm>
            <a:off x="9591646" y="7009644"/>
            <a:ext cx="530915" cy="385145"/>
          </a:xfrm>
          <a:prstGeom prst="rect">
            <a:avLst/>
          </a:prstGeom>
        </p:spPr>
        <p:txBody>
          <a:bodyPr vert="horz" lIns="91440" tIns="45720" rIns="0" bIns="45720" rtlCol="0" anchor="ctr"/>
          <a:lstStyle>
            <a:lvl1pPr algn="r">
              <a:defRPr sz="1050">
                <a:solidFill>
                  <a:schemeClr val="tx1">
                    <a:lumMod val="75000"/>
                    <a:lumOff val="25000"/>
                  </a:schemeClr>
                </a:solidFill>
                <a:latin typeface="Arial" panose="020B0604020202020204" pitchFamily="34" charset="0"/>
                <a:cs typeface="Arial" panose="020B0604020202020204" pitchFamily="34" charset="0"/>
              </a:defRPr>
            </a:lvl1pPr>
          </a:lstStyle>
          <a:p>
            <a:pPr defTabSz="914400"/>
            <a:fld id="{F6347FFF-600F-4371-8684-DBD62B8EBA71}" type="slidenum">
              <a:rPr lang="en-US" smtClean="0">
                <a:solidFill>
                  <a:prstClr val="black">
                    <a:lumMod val="75000"/>
                    <a:lumOff val="25000"/>
                  </a:prstClr>
                </a:solidFill>
              </a:rPr>
              <a:pPr defTabSz="914400"/>
              <a:t>‹#›</a:t>
            </a:fld>
            <a:endParaRPr lang="en-US">
              <a:solidFill>
                <a:prstClr val="black">
                  <a:lumMod val="75000"/>
                  <a:lumOff val="25000"/>
                </a:prstClr>
              </a:solidFill>
            </a:endParaRPr>
          </a:p>
        </p:txBody>
      </p:sp>
      <p:pic>
        <p:nvPicPr>
          <p:cNvPr id="3" name="Picture 2">
            <a:extLst>
              <a:ext uri="{FF2B5EF4-FFF2-40B4-BE49-F238E27FC236}">
                <a16:creationId xmlns:a16="http://schemas.microsoft.com/office/drawing/2014/main" id="{084471F6-7A9C-FE4E-AEB0-DD7A7F64A541}"/>
              </a:ext>
            </a:extLst>
          </p:cNvPr>
          <p:cNvPicPr>
            <a:picLocks noChangeAspect="1"/>
          </p:cNvPicPr>
          <p:nvPr userDrawn="1"/>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7871" y="6912306"/>
            <a:ext cx="458207" cy="579821"/>
          </a:xfrm>
          <a:prstGeom prst="rect">
            <a:avLst/>
          </a:prstGeom>
          <a:effectLst/>
        </p:spPr>
      </p:pic>
    </p:spTree>
    <p:extLst>
      <p:ext uri="{BB962C8B-B14F-4D97-AF65-F5344CB8AC3E}">
        <p14:creationId xmlns:p14="http://schemas.microsoft.com/office/powerpoint/2010/main" val="2575008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87" userDrawn="1">
          <p15:clr>
            <a:srgbClr val="F26B43"/>
          </p15:clr>
        </p15:guide>
        <p15:guide id="4" pos="7265" userDrawn="1">
          <p15:clr>
            <a:srgbClr val="F26B43"/>
          </p15:clr>
        </p15:guide>
        <p15:guide id="5" pos="415" userDrawn="1">
          <p15:clr>
            <a:srgbClr val="F26B43"/>
          </p15:clr>
        </p15:guide>
        <p15:guide id="6" orient="horz" pos="399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398B8B-47A9-4422-8378-F85EC487FB7A}"/>
              </a:ext>
            </a:extLst>
          </p:cNvPr>
          <p:cNvSpPr>
            <a:spLocks noGrp="1"/>
          </p:cNvSpPr>
          <p:nvPr>
            <p:ph type="sldNum" sz="quarter" idx="4"/>
          </p:nvPr>
        </p:nvSpPr>
        <p:spPr>
          <a:xfrm>
            <a:off x="9591646" y="7009643"/>
            <a:ext cx="530915" cy="385145"/>
          </a:xfrm>
          <a:prstGeom prst="rect">
            <a:avLst/>
          </a:prstGeom>
        </p:spPr>
        <p:txBody>
          <a:bodyPr vert="horz" lIns="91440" tIns="45720" rIns="0" bIns="45720" rtlCol="0" anchor="ctr"/>
          <a:lstStyle>
            <a:lvl1pPr algn="r">
              <a:defRPr sz="1050">
                <a:solidFill>
                  <a:schemeClr val="tx1">
                    <a:lumMod val="75000"/>
                    <a:lumOff val="25000"/>
                  </a:schemeClr>
                </a:solidFill>
                <a:latin typeface="Arial" panose="020B0604020202020204" pitchFamily="34" charset="0"/>
                <a:cs typeface="Arial" panose="020B0604020202020204" pitchFamily="34" charset="0"/>
              </a:defRPr>
            </a:lvl1pPr>
          </a:lstStyle>
          <a:p>
            <a:pPr defTabSz="914400"/>
            <a:fld id="{F6347FFF-600F-4371-8684-DBD62B8EBA71}" type="slidenum">
              <a:rPr lang="en-US" smtClean="0">
                <a:solidFill>
                  <a:prstClr val="black">
                    <a:lumMod val="75000"/>
                    <a:lumOff val="25000"/>
                  </a:prstClr>
                </a:solidFill>
              </a:rPr>
              <a:pPr defTabSz="914400"/>
              <a:t>‹#›</a:t>
            </a:fld>
            <a:endParaRPr lang="en-US">
              <a:solidFill>
                <a:prstClr val="black">
                  <a:lumMod val="75000"/>
                  <a:lumOff val="25000"/>
                </a:prstClr>
              </a:solidFill>
            </a:endParaRPr>
          </a:p>
        </p:txBody>
      </p:sp>
      <p:pic>
        <p:nvPicPr>
          <p:cNvPr id="3" name="Picture 2">
            <a:extLst>
              <a:ext uri="{FF2B5EF4-FFF2-40B4-BE49-F238E27FC236}">
                <a16:creationId xmlns:a16="http://schemas.microsoft.com/office/drawing/2014/main" id="{084471F6-7A9C-FE4E-AEB0-DD7A7F64A541}"/>
              </a:ext>
            </a:extLst>
          </p:cNvPr>
          <p:cNvPicPr>
            <a:picLocks noChangeAspect="1"/>
          </p:cNvPicPr>
          <p:nvPr userDrawn="1"/>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7870" y="6912305"/>
            <a:ext cx="458207" cy="579821"/>
          </a:xfrm>
          <a:prstGeom prst="rect">
            <a:avLst/>
          </a:prstGeom>
          <a:effectLst/>
        </p:spPr>
      </p:pic>
    </p:spTree>
    <p:extLst>
      <p:ext uri="{BB962C8B-B14F-4D97-AF65-F5344CB8AC3E}">
        <p14:creationId xmlns:p14="http://schemas.microsoft.com/office/powerpoint/2010/main" val="83838340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187" userDrawn="1">
          <p15:clr>
            <a:srgbClr val="F26B43"/>
          </p15:clr>
        </p15:guide>
        <p15:guide id="4" pos="7265" userDrawn="1">
          <p15:clr>
            <a:srgbClr val="F26B43"/>
          </p15:clr>
        </p15:guide>
        <p15:guide id="5" pos="415" userDrawn="1">
          <p15:clr>
            <a:srgbClr val="F26B43"/>
          </p15:clr>
        </p15:guide>
        <p15:guide id="6"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hyperlink" Target="https://www.youtube.com/watch?v=cB8yBGma_K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499" y="2283117"/>
            <a:ext cx="7182327" cy="978727"/>
          </a:xfrm>
          <a:prstGeom prst="rect">
            <a:avLst/>
          </a:prstGeom>
          <a:noFill/>
        </p:spPr>
        <p:txBody>
          <a:bodyPr wrap="square" lIns="91438" tIns="45719" rIns="91438" bIns="45719" rtlCol="0">
            <a:spAutoFit/>
          </a:bodyPr>
          <a:lstStyle/>
          <a:p>
            <a:pPr>
              <a:lnSpc>
                <a:spcPct val="120000"/>
              </a:lnSpc>
            </a:pPr>
            <a:r>
              <a:rPr lang="en-US" sz="2400" b="1" dirty="0">
                <a:solidFill>
                  <a:schemeClr val="tx1">
                    <a:lumMod val="75000"/>
                    <a:lumOff val="25000"/>
                  </a:schemeClr>
                </a:solidFill>
                <a:latin typeface="Arial"/>
                <a:cs typeface="Arial"/>
              </a:rPr>
              <a:t>SYB Cervical Screening </a:t>
            </a:r>
            <a:r>
              <a:rPr lang="en-US" sz="2400" b="1" dirty="0" err="1">
                <a:solidFill>
                  <a:schemeClr val="tx1">
                    <a:lumMod val="75000"/>
                    <a:lumOff val="25000"/>
                  </a:schemeClr>
                </a:solidFill>
                <a:latin typeface="Arial"/>
                <a:cs typeface="Arial"/>
              </a:rPr>
              <a:t>Behavioural</a:t>
            </a:r>
            <a:r>
              <a:rPr lang="en-US" sz="2400" b="1" dirty="0">
                <a:solidFill>
                  <a:schemeClr val="tx1">
                    <a:lumMod val="75000"/>
                    <a:lumOff val="25000"/>
                  </a:schemeClr>
                </a:solidFill>
                <a:latin typeface="Arial"/>
                <a:cs typeface="Arial"/>
              </a:rPr>
              <a:t> Science </a:t>
            </a:r>
            <a:r>
              <a:rPr lang="en-US" sz="2400" b="1" dirty="0" err="1">
                <a:solidFill>
                  <a:schemeClr val="tx1">
                    <a:lumMod val="75000"/>
                    <a:lumOff val="25000"/>
                  </a:schemeClr>
                </a:solidFill>
                <a:latin typeface="Arial"/>
                <a:cs typeface="Arial"/>
              </a:rPr>
              <a:t>Programme</a:t>
            </a:r>
            <a:r>
              <a:rPr lang="en-US" sz="2400" b="1" dirty="0">
                <a:solidFill>
                  <a:schemeClr val="tx1">
                    <a:lumMod val="75000"/>
                    <a:lumOff val="25000"/>
                  </a:schemeClr>
                </a:solidFill>
                <a:latin typeface="Arial"/>
                <a:cs typeface="Arial"/>
              </a:rPr>
              <a:t> Introduction for Primary Care</a:t>
            </a:r>
          </a:p>
        </p:txBody>
      </p:sp>
      <p:sp>
        <p:nvSpPr>
          <p:cNvPr id="5" name="TextBox 4"/>
          <p:cNvSpPr txBox="1"/>
          <p:nvPr/>
        </p:nvSpPr>
        <p:spPr>
          <a:xfrm>
            <a:off x="1306498" y="3900575"/>
            <a:ext cx="7942237" cy="1815880"/>
          </a:xfrm>
          <a:prstGeom prst="rect">
            <a:avLst/>
          </a:prstGeom>
          <a:noFill/>
        </p:spPr>
        <p:txBody>
          <a:bodyPr wrap="square" lIns="91438" tIns="45719" rIns="91438" bIns="45719" rtlCol="0">
            <a:spAutoFit/>
          </a:bodyPr>
          <a:lstStyle/>
          <a:p>
            <a:endParaRPr lang="en-US" sz="1400"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b="1" dirty="0">
              <a:solidFill>
                <a:schemeClr val="tx1">
                  <a:lumMod val="75000"/>
                  <a:lumOff val="25000"/>
                </a:schemeClr>
              </a:solidFill>
            </a:endParaRPr>
          </a:p>
          <a:p>
            <a:endParaRPr lang="en-US" sz="1400" dirty="0">
              <a:solidFill>
                <a:schemeClr val="tx1">
                  <a:lumMod val="75000"/>
                  <a:lumOff val="25000"/>
                </a:schemeClr>
              </a:solidFill>
            </a:endParaRPr>
          </a:p>
          <a:p>
            <a:r>
              <a:rPr lang="en-US" sz="1400" dirty="0">
                <a:solidFill>
                  <a:schemeClr val="tx1">
                    <a:lumMod val="75000"/>
                    <a:lumOff val="25000"/>
                  </a:schemeClr>
                </a:solidFill>
                <a:latin typeface="Arial"/>
                <a:cs typeface="Arial"/>
              </a:rPr>
              <a:t>Tracey Turner</a:t>
            </a:r>
          </a:p>
          <a:p>
            <a:r>
              <a:rPr lang="en-US" sz="1400" dirty="0">
                <a:solidFill>
                  <a:schemeClr val="tx1">
                    <a:lumMod val="75000"/>
                    <a:lumOff val="25000"/>
                  </a:schemeClr>
                </a:solidFill>
                <a:latin typeface="Arial"/>
                <a:cs typeface="Arial"/>
              </a:rPr>
              <a:t>SYB ICS Cancer Alliance </a:t>
            </a:r>
          </a:p>
          <a:p>
            <a:r>
              <a:rPr lang="en-US" sz="1400" dirty="0">
                <a:solidFill>
                  <a:schemeClr val="tx1">
                    <a:lumMod val="75000"/>
                    <a:lumOff val="25000"/>
                  </a:schemeClr>
                </a:solidFill>
                <a:latin typeface="Arial"/>
                <a:cs typeface="Arial"/>
              </a:rPr>
              <a:t>Inequalities and Early Diagnosis Project Manager </a:t>
            </a:r>
          </a:p>
        </p:txBody>
      </p:sp>
      <p:cxnSp>
        <p:nvCxnSpPr>
          <p:cNvPr id="7" name="Straight Connector 6"/>
          <p:cNvCxnSpPr/>
          <p:nvPr/>
        </p:nvCxnSpPr>
        <p:spPr>
          <a:xfrm>
            <a:off x="1398215" y="3669168"/>
            <a:ext cx="8915215" cy="0"/>
          </a:xfrm>
          <a:prstGeom prst="line">
            <a:avLst/>
          </a:prstGeom>
          <a:ln>
            <a:solidFill>
              <a:srgbClr val="1594BC"/>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57" y="246982"/>
            <a:ext cx="1481138"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715" y="459191"/>
            <a:ext cx="1688065" cy="7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29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B3610-2223-43CB-87B5-C6B327AE6510}"/>
              </a:ext>
            </a:extLst>
          </p:cNvPr>
          <p:cNvSpPr>
            <a:spLocks noGrp="1"/>
          </p:cNvSpPr>
          <p:nvPr>
            <p:ph type="body" sz="quarter" idx="11"/>
          </p:nvPr>
        </p:nvSpPr>
        <p:spPr/>
        <p:txBody>
          <a:bodyPr/>
          <a:lstStyle/>
          <a:p>
            <a:endParaRPr lang="en-GB"/>
          </a:p>
        </p:txBody>
      </p:sp>
      <p:pic>
        <p:nvPicPr>
          <p:cNvPr id="4" name="Picture 3">
            <a:extLst>
              <a:ext uri="{FF2B5EF4-FFF2-40B4-BE49-F238E27FC236}">
                <a16:creationId xmlns:a16="http://schemas.microsoft.com/office/drawing/2014/main" id="{C439B246-B732-422B-B511-7C7E2EC830D2}"/>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l="23340" t="-1" b="-1"/>
          <a:stretch/>
        </p:blipFill>
        <p:spPr>
          <a:xfrm>
            <a:off x="7526442" y="17"/>
            <a:ext cx="4242911" cy="7562836"/>
          </a:xfrm>
          <a:prstGeom prst="rect">
            <a:avLst/>
          </a:prstGeom>
        </p:spPr>
      </p:pic>
      <p:sp>
        <p:nvSpPr>
          <p:cNvPr id="5" name="Rectangle 11">
            <a:extLst>
              <a:ext uri="{FF2B5EF4-FFF2-40B4-BE49-F238E27FC236}">
                <a16:creationId xmlns:a16="http://schemas.microsoft.com/office/drawing/2014/main" id="{295F028A-1EE3-440F-B4AE-6865462D983D}"/>
              </a:ext>
            </a:extLst>
          </p:cNvPr>
          <p:cNvSpPr/>
          <p:nvPr/>
        </p:nvSpPr>
        <p:spPr>
          <a:xfrm rot="5400000">
            <a:off x="3278676" y="-3618402"/>
            <a:ext cx="4576741" cy="11769354"/>
          </a:xfrm>
          <a:prstGeom prst="rect">
            <a:avLst/>
          </a:prstGeom>
          <a:gradFill flip="none" rotWithShape="1">
            <a:gsLst>
              <a:gs pos="28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6" name="Marcador de texto 2">
            <a:extLst>
              <a:ext uri="{FF2B5EF4-FFF2-40B4-BE49-F238E27FC236}">
                <a16:creationId xmlns:a16="http://schemas.microsoft.com/office/drawing/2014/main" id="{454C7013-C52F-4076-9901-98A614FAFBF1}"/>
              </a:ext>
            </a:extLst>
          </p:cNvPr>
          <p:cNvSpPr txBox="1">
            <a:spLocks/>
          </p:cNvSpPr>
          <p:nvPr/>
        </p:nvSpPr>
        <p:spPr>
          <a:xfrm>
            <a:off x="577576" y="619736"/>
            <a:ext cx="8994868" cy="459410"/>
          </a:xfrm>
          <a:prstGeom prst="rect">
            <a:avLst/>
          </a:prstGeom>
        </p:spPr>
        <p:txBody>
          <a:bodyPr lIns="0" tIns="0" bIns="0" anchor="ct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lumMod val="75000"/>
                  </a:schemeClr>
                </a:solidFill>
                <a:latin typeface="Roboto" panose="02000000000000000000"/>
                <a:ea typeface="Roboto" panose="0200000000000000000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prstClr val="black">
                    <a:lumMod val="75000"/>
                  </a:prstClr>
                </a:solidFill>
                <a:latin typeface="Arial" panose="020B0604020202020204" pitchFamily="34" charset="0"/>
                <a:cs typeface="Arial" panose="020B0604020202020204" pitchFamily="34" charset="0"/>
              </a:rPr>
              <a:t>Behavioural</a:t>
            </a:r>
            <a:r>
              <a:rPr lang="en-US" dirty="0">
                <a:solidFill>
                  <a:prstClr val="black">
                    <a:lumMod val="75000"/>
                  </a:prstClr>
                </a:solidFill>
                <a:latin typeface="Arial" panose="020B0604020202020204" pitchFamily="34" charset="0"/>
                <a:cs typeface="Arial" panose="020B0604020202020204" pitchFamily="34" charset="0"/>
              </a:rPr>
              <a:t> Science Concept</a:t>
            </a:r>
          </a:p>
        </p:txBody>
      </p:sp>
      <p:sp>
        <p:nvSpPr>
          <p:cNvPr id="7" name="Marcador de número de diapositiva 5">
            <a:extLst>
              <a:ext uri="{FF2B5EF4-FFF2-40B4-BE49-F238E27FC236}">
                <a16:creationId xmlns:a16="http://schemas.microsoft.com/office/drawing/2014/main" id="{1816B4F6-0D30-490D-9C95-990AD91CC18B}"/>
              </a:ext>
            </a:extLst>
          </p:cNvPr>
          <p:cNvSpPr txBox="1">
            <a:spLocks/>
          </p:cNvSpPr>
          <p:nvPr/>
        </p:nvSpPr>
        <p:spPr>
          <a:xfrm>
            <a:off x="577578" y="7119250"/>
            <a:ext cx="236863" cy="385145"/>
          </a:xfrm>
          <a:prstGeom prst="rect">
            <a:avLst/>
          </a:prstGeom>
          <a:solidFill>
            <a:schemeClr val="bg1"/>
          </a:solidFill>
        </p:spPr>
        <p:txBody>
          <a:bodyPr vert="horz" lIns="0" tIns="45720" rIns="0" bIns="45720" rtlCol="0" anchor="ctr"/>
          <a:lstStyle>
            <a:defPPr>
              <a:defRPr lang="en-US"/>
            </a:defPPr>
            <a:lvl1pPr marL="0" algn="ctr" defTabSz="914400" rtl="0" eaLnBrk="1" latinLnBrk="0" hangingPunct="1">
              <a:defRPr sz="900" kern="1200">
                <a:solidFill>
                  <a:schemeClr val="tx1">
                    <a:lumMod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347FFF-600F-4371-8684-DBD62B8EBA71}" type="slidenum">
              <a:rPr lang="en-US" smtClean="0">
                <a:solidFill>
                  <a:prstClr val="black">
                    <a:lumMod val="75000"/>
                  </a:prstClr>
                </a:solidFill>
              </a:rPr>
              <a:pPr/>
              <a:t>2</a:t>
            </a:fld>
            <a:endParaRPr lang="en-US">
              <a:solidFill>
                <a:prstClr val="black">
                  <a:lumMod val="75000"/>
                </a:prstClr>
              </a:solidFill>
            </a:endParaRPr>
          </a:p>
        </p:txBody>
      </p:sp>
      <p:grpSp>
        <p:nvGrpSpPr>
          <p:cNvPr id="8" name="Grupo 30">
            <a:extLst>
              <a:ext uri="{FF2B5EF4-FFF2-40B4-BE49-F238E27FC236}">
                <a16:creationId xmlns:a16="http://schemas.microsoft.com/office/drawing/2014/main" id="{514E9573-754A-44FA-B2B3-99675B614D4D}"/>
              </a:ext>
            </a:extLst>
          </p:cNvPr>
          <p:cNvGrpSpPr/>
          <p:nvPr/>
        </p:nvGrpSpPr>
        <p:grpSpPr>
          <a:xfrm>
            <a:off x="572499" y="1386524"/>
            <a:ext cx="6545580" cy="5608484"/>
            <a:chOff x="653022" y="1449388"/>
            <a:chExt cx="3299109" cy="4419736"/>
          </a:xfrm>
        </p:grpSpPr>
        <p:sp>
          <p:nvSpPr>
            <p:cNvPr id="9" name="Rectángulo: esquinas redondeadas 20">
              <a:extLst>
                <a:ext uri="{FF2B5EF4-FFF2-40B4-BE49-F238E27FC236}">
                  <a16:creationId xmlns:a16="http://schemas.microsoft.com/office/drawing/2014/main" id="{900B8690-56A7-418A-945E-FA6CD4C38C4B}"/>
                </a:ext>
              </a:extLst>
            </p:cNvPr>
            <p:cNvSpPr/>
            <p:nvPr/>
          </p:nvSpPr>
          <p:spPr>
            <a:xfrm>
              <a:off x="653022" y="3899550"/>
              <a:ext cx="3293318" cy="196957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endParaRPr lang="en-US" sz="2400" b="1">
                <a:solidFill>
                  <a:srgbClr val="FFFFFF"/>
                </a:solidFill>
              </a:endParaRPr>
            </a:p>
          </p:txBody>
        </p:sp>
        <p:sp>
          <p:nvSpPr>
            <p:cNvPr id="10" name="Rectángulo: esquinas redondeadas 19">
              <a:extLst>
                <a:ext uri="{FF2B5EF4-FFF2-40B4-BE49-F238E27FC236}">
                  <a16:creationId xmlns:a16="http://schemas.microsoft.com/office/drawing/2014/main" id="{877F1371-22E3-4CCB-B3F9-FE7C4EB8549D}"/>
                </a:ext>
              </a:extLst>
            </p:cNvPr>
            <p:cNvSpPr/>
            <p:nvPr/>
          </p:nvSpPr>
          <p:spPr>
            <a:xfrm>
              <a:off x="658813" y="1741663"/>
              <a:ext cx="3293318" cy="177283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endParaRPr lang="en-US" sz="2400" b="1">
                <a:solidFill>
                  <a:srgbClr val="FFFFFF"/>
                </a:solidFill>
              </a:endParaRPr>
            </a:p>
          </p:txBody>
        </p:sp>
        <p:sp>
          <p:nvSpPr>
            <p:cNvPr id="11" name="Rectangle 2">
              <a:extLst>
                <a:ext uri="{FF2B5EF4-FFF2-40B4-BE49-F238E27FC236}">
                  <a16:creationId xmlns:a16="http://schemas.microsoft.com/office/drawing/2014/main" id="{EFE13830-89F2-4389-B1FD-2F4DE171BB8A}"/>
                </a:ext>
              </a:extLst>
            </p:cNvPr>
            <p:cNvSpPr/>
            <p:nvPr/>
          </p:nvSpPr>
          <p:spPr>
            <a:xfrm>
              <a:off x="729511" y="1843027"/>
              <a:ext cx="3151921" cy="1575828"/>
            </a:xfrm>
            <a:prstGeom prst="rect">
              <a:avLst/>
            </a:prstGeom>
          </p:spPr>
          <p:txBody>
            <a:bodyPr vert="horz" lIns="91440" tIns="45720" rIns="91440" bIns="45720" rtlCol="0">
              <a:noAutofit/>
            </a:bodyPr>
            <a:lstStyle/>
            <a:p>
              <a:pPr algn="ctr" defTabSz="914400">
                <a:lnSpc>
                  <a:spcPct val="90000"/>
                </a:lnSpc>
                <a:spcBef>
                  <a:spcPts val="600"/>
                </a:spcBef>
                <a:spcAft>
                  <a:spcPts val="600"/>
                </a:spcAft>
              </a:pPr>
              <a:r>
                <a:rPr lang="en-US" sz="2400" b="1" dirty="0">
                  <a:solidFill>
                    <a:srgbClr val="A2D45E"/>
                  </a:solidFill>
                </a:rPr>
                <a:t>DEFINITION</a:t>
              </a:r>
            </a:p>
            <a:p>
              <a:pPr algn="ctr" defTabSz="914400">
                <a:lnSpc>
                  <a:spcPct val="90000"/>
                </a:lnSpc>
              </a:pPr>
              <a:r>
                <a:rPr lang="en-US" sz="2400" dirty="0">
                  <a:solidFill>
                    <a:prstClr val="black"/>
                  </a:solidFill>
                </a:rPr>
                <a:t>The study of “human habits, actions and intentions” spanning the fields of psychology, service improvement, data analytics and organisational behaviour.</a:t>
              </a:r>
            </a:p>
            <a:p>
              <a:pPr defTabSz="914400">
                <a:lnSpc>
                  <a:spcPct val="90000"/>
                </a:lnSpc>
              </a:pPr>
              <a:endParaRPr lang="en-US" sz="2400" i="1" dirty="0">
                <a:solidFill>
                  <a:prstClr val="black"/>
                </a:solidFill>
              </a:endParaRPr>
            </a:p>
            <a:p>
              <a:pPr indent="-228600" defTabSz="914400">
                <a:lnSpc>
                  <a:spcPct val="90000"/>
                </a:lnSpc>
                <a:spcBef>
                  <a:spcPts val="600"/>
                </a:spcBef>
                <a:spcAft>
                  <a:spcPts val="600"/>
                </a:spcAft>
                <a:buFont typeface="Arial" panose="020B0604020202020204" pitchFamily="34" charset="0"/>
                <a:buChar char="•"/>
              </a:pPr>
              <a:endParaRPr lang="en-US" sz="2400" b="1" dirty="0">
                <a:solidFill>
                  <a:prstClr val="black"/>
                </a:solidFill>
              </a:endParaRPr>
            </a:p>
          </p:txBody>
        </p:sp>
        <p:sp>
          <p:nvSpPr>
            <p:cNvPr id="12" name="Rectángulo 13">
              <a:extLst>
                <a:ext uri="{FF2B5EF4-FFF2-40B4-BE49-F238E27FC236}">
                  <a16:creationId xmlns:a16="http://schemas.microsoft.com/office/drawing/2014/main" id="{72689638-55E3-4017-B300-C7040C78B547}"/>
                </a:ext>
              </a:extLst>
            </p:cNvPr>
            <p:cNvSpPr/>
            <p:nvPr/>
          </p:nvSpPr>
          <p:spPr>
            <a:xfrm>
              <a:off x="762835" y="4100219"/>
              <a:ext cx="3073690" cy="1443123"/>
            </a:xfrm>
            <a:prstGeom prst="rect">
              <a:avLst/>
            </a:prstGeom>
          </p:spPr>
          <p:txBody>
            <a:bodyPr wrap="square">
              <a:spAutoFit/>
            </a:bodyPr>
            <a:lstStyle/>
            <a:p>
              <a:pPr algn="ctr" defTabSz="914400">
                <a:lnSpc>
                  <a:spcPct val="90000"/>
                </a:lnSpc>
              </a:pPr>
              <a:r>
                <a:rPr lang="en-US" sz="2400" b="1" dirty="0">
                  <a:solidFill>
                    <a:srgbClr val="5F4776"/>
                  </a:solidFill>
                </a:rPr>
                <a:t>WHAT IS A ’NUDGE’?</a:t>
              </a:r>
            </a:p>
            <a:p>
              <a:pPr algn="ctr" defTabSz="914400">
                <a:lnSpc>
                  <a:spcPct val="90000"/>
                </a:lnSpc>
                <a:spcBef>
                  <a:spcPts val="600"/>
                </a:spcBef>
                <a:spcAft>
                  <a:spcPts val="600"/>
                </a:spcAft>
              </a:pPr>
              <a:r>
                <a:rPr lang="en-US" sz="2400" dirty="0">
                  <a:solidFill>
                    <a:prstClr val="black"/>
                  </a:solidFill>
                </a:rPr>
                <a:t>A technique to encourage people to make different choices (usually for their benefit or greater society) without reducing choices available.</a:t>
              </a:r>
            </a:p>
          </p:txBody>
        </p:sp>
        <p:grpSp>
          <p:nvGrpSpPr>
            <p:cNvPr id="13" name="Grupo 27">
              <a:extLst>
                <a:ext uri="{FF2B5EF4-FFF2-40B4-BE49-F238E27FC236}">
                  <a16:creationId xmlns:a16="http://schemas.microsoft.com/office/drawing/2014/main" id="{BB206255-1BAE-42E5-9D58-F9BA36072E1F}"/>
                </a:ext>
              </a:extLst>
            </p:cNvPr>
            <p:cNvGrpSpPr/>
            <p:nvPr/>
          </p:nvGrpSpPr>
          <p:grpSpPr>
            <a:xfrm>
              <a:off x="788117" y="3650478"/>
              <a:ext cx="355398" cy="602422"/>
              <a:chOff x="1926398" y="3507069"/>
              <a:chExt cx="627581" cy="1063790"/>
            </a:xfrm>
          </p:grpSpPr>
          <p:sp>
            <p:nvSpPr>
              <p:cNvPr id="17" name="Elipse 24">
                <a:extLst>
                  <a:ext uri="{FF2B5EF4-FFF2-40B4-BE49-F238E27FC236}">
                    <a16:creationId xmlns:a16="http://schemas.microsoft.com/office/drawing/2014/main" id="{227A9DF3-2913-4020-9090-44916F28231C}"/>
                  </a:ext>
                </a:extLst>
              </p:cNvPr>
              <p:cNvSpPr/>
              <p:nvPr/>
            </p:nvSpPr>
            <p:spPr>
              <a:xfrm>
                <a:off x="1926398" y="3507069"/>
                <a:ext cx="627581" cy="106379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endParaRPr lang="en-US" sz="2400" b="1">
                  <a:solidFill>
                    <a:srgbClr val="FFFFFF"/>
                  </a:solidFill>
                </a:endParaRPr>
              </a:p>
            </p:txBody>
          </p:sp>
          <p:pic>
            <p:nvPicPr>
              <p:cNvPr id="18" name="Gráfico 8">
                <a:extLst>
                  <a:ext uri="{FF2B5EF4-FFF2-40B4-BE49-F238E27FC236}">
                    <a16:creationId xmlns:a16="http://schemas.microsoft.com/office/drawing/2014/main" id="{34F9BFBB-E1EB-494D-B80C-A18116169D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8795" y="3690060"/>
                <a:ext cx="282787" cy="697805"/>
              </a:xfrm>
              <a:prstGeom prst="rect">
                <a:avLst/>
              </a:prstGeom>
            </p:spPr>
          </p:pic>
        </p:grpSp>
        <p:grpSp>
          <p:nvGrpSpPr>
            <p:cNvPr id="14" name="Grupo 28">
              <a:extLst>
                <a:ext uri="{FF2B5EF4-FFF2-40B4-BE49-F238E27FC236}">
                  <a16:creationId xmlns:a16="http://schemas.microsoft.com/office/drawing/2014/main" id="{598358AA-6478-4387-9AC3-F6980137C96B}"/>
                </a:ext>
              </a:extLst>
            </p:cNvPr>
            <p:cNvGrpSpPr/>
            <p:nvPr/>
          </p:nvGrpSpPr>
          <p:grpSpPr>
            <a:xfrm>
              <a:off x="793901" y="1449388"/>
              <a:ext cx="343831" cy="610955"/>
              <a:chOff x="1754958" y="1585228"/>
              <a:chExt cx="456748" cy="811597"/>
            </a:xfrm>
          </p:grpSpPr>
          <p:sp>
            <p:nvSpPr>
              <p:cNvPr id="15" name="Elipse 22">
                <a:extLst>
                  <a:ext uri="{FF2B5EF4-FFF2-40B4-BE49-F238E27FC236}">
                    <a16:creationId xmlns:a16="http://schemas.microsoft.com/office/drawing/2014/main" id="{FA299854-A9EB-4DE4-8B99-1176F776C647}"/>
                  </a:ext>
                </a:extLst>
              </p:cNvPr>
              <p:cNvSpPr/>
              <p:nvPr/>
            </p:nvSpPr>
            <p:spPr>
              <a:xfrm>
                <a:off x="1754958" y="1585228"/>
                <a:ext cx="456748" cy="811597"/>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endParaRPr lang="en-US" sz="2400" b="1">
                  <a:solidFill>
                    <a:srgbClr val="FFFFFF"/>
                  </a:solidFill>
                </a:endParaRPr>
              </a:p>
            </p:txBody>
          </p:sp>
          <p:pic>
            <p:nvPicPr>
              <p:cNvPr id="16" name="Gráfico 12">
                <a:extLst>
                  <a:ext uri="{FF2B5EF4-FFF2-40B4-BE49-F238E27FC236}">
                    <a16:creationId xmlns:a16="http://schemas.microsoft.com/office/drawing/2014/main" id="{9290263A-A830-44E4-9A64-AD4F0B02EE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0797" y="1642524"/>
                <a:ext cx="268369" cy="608259"/>
              </a:xfrm>
              <a:prstGeom prst="rect">
                <a:avLst/>
              </a:prstGeom>
            </p:spPr>
          </p:pic>
        </p:grpSp>
      </p:grpSp>
      <p:cxnSp>
        <p:nvCxnSpPr>
          <p:cNvPr id="19" name="Straight Connector 14">
            <a:extLst>
              <a:ext uri="{FF2B5EF4-FFF2-40B4-BE49-F238E27FC236}">
                <a16:creationId xmlns:a16="http://schemas.microsoft.com/office/drawing/2014/main" id="{01302968-8875-4D66-BC96-B6C53A7B7BD4}"/>
              </a:ext>
            </a:extLst>
          </p:cNvPr>
          <p:cNvCxnSpPr>
            <a:cxnSpLocks/>
          </p:cNvCxnSpPr>
          <p:nvPr/>
        </p:nvCxnSpPr>
        <p:spPr>
          <a:xfrm>
            <a:off x="879586" y="7299064"/>
            <a:ext cx="98090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5315" y="335179"/>
            <a:ext cx="1688065" cy="7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81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CD1BF56-6225-4E64-8927-A0B395BAD6C6}"/>
              </a:ext>
            </a:extLst>
          </p:cNvPr>
          <p:cNvSpPr/>
          <p:nvPr/>
        </p:nvSpPr>
        <p:spPr>
          <a:xfrm>
            <a:off x="495091" y="1301088"/>
            <a:ext cx="9993135" cy="709920"/>
          </a:xfrm>
          <a:prstGeom prst="rect">
            <a:avLst/>
          </a:prstGeom>
        </p:spPr>
        <p:txBody>
          <a:bodyPr vert="horz" lIns="91440" tIns="45720" rIns="91440" bIns="45720" rtlCol="0">
            <a:noAutofit/>
          </a:bodyPr>
          <a:lstStyle/>
          <a:p>
            <a:pPr defTabSz="914400"/>
            <a:r>
              <a:rPr lang="en-GB" sz="1600" dirty="0">
                <a:solidFill>
                  <a:prstClr val="black"/>
                </a:solidFill>
              </a:rPr>
              <a:t>In order to develop ‘Nudges’ to influence how people interact with services we use a number of concepts based on how humans think and behave:</a:t>
            </a:r>
          </a:p>
        </p:txBody>
      </p:sp>
      <p:sp>
        <p:nvSpPr>
          <p:cNvPr id="6" name="Marcador de número de diapositiva 28">
            <a:extLst>
              <a:ext uri="{FF2B5EF4-FFF2-40B4-BE49-F238E27FC236}">
                <a16:creationId xmlns:a16="http://schemas.microsoft.com/office/drawing/2014/main" id="{FFC4A503-93C0-490F-B6B2-482AED146955}"/>
              </a:ext>
            </a:extLst>
          </p:cNvPr>
          <p:cNvSpPr txBox="1">
            <a:spLocks/>
          </p:cNvSpPr>
          <p:nvPr/>
        </p:nvSpPr>
        <p:spPr>
          <a:xfrm>
            <a:off x="577578" y="7119249"/>
            <a:ext cx="236863" cy="385145"/>
          </a:xfrm>
          <a:prstGeom prst="rect">
            <a:avLst/>
          </a:prstGeom>
          <a:solidFill>
            <a:schemeClr val="bg1"/>
          </a:solidFill>
        </p:spPr>
        <p:txBody>
          <a:bodyPr vert="horz" lIns="0" tIns="45720" rIns="0" bIns="45720" rtlCol="0" anchor="ctr"/>
          <a:lstStyle>
            <a:defPPr>
              <a:defRPr lang="en-US"/>
            </a:defPPr>
            <a:lvl1pPr marL="0" algn="ctr" defTabSz="914400" rtl="0" eaLnBrk="1" latinLnBrk="0" hangingPunct="1">
              <a:defRPr sz="900" kern="1200">
                <a:solidFill>
                  <a:schemeClr val="tx1">
                    <a:lumMod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347FFF-600F-4371-8684-DBD62B8EBA71}" type="slidenum">
              <a:rPr lang="en-US" smtClean="0">
                <a:solidFill>
                  <a:prstClr val="black">
                    <a:lumMod val="75000"/>
                  </a:prstClr>
                </a:solidFill>
              </a:rPr>
              <a:pPr/>
              <a:t>3</a:t>
            </a:fld>
            <a:endParaRPr lang="en-US">
              <a:solidFill>
                <a:prstClr val="black">
                  <a:lumMod val="75000"/>
                </a:prstClr>
              </a:solidFill>
            </a:endParaRPr>
          </a:p>
        </p:txBody>
      </p:sp>
      <p:graphicFrame>
        <p:nvGraphicFramePr>
          <p:cNvPr id="7" name="Diagram 6">
            <a:extLst>
              <a:ext uri="{FF2B5EF4-FFF2-40B4-BE49-F238E27FC236}">
                <a16:creationId xmlns:a16="http://schemas.microsoft.com/office/drawing/2014/main" id="{1A2E4C29-DC96-4F9B-9109-7C0BB2B2E078}"/>
              </a:ext>
            </a:extLst>
          </p:cNvPr>
          <p:cNvGraphicFramePr/>
          <p:nvPr>
            <p:extLst>
              <p:ext uri="{D42A27DB-BD31-4B8C-83A1-F6EECF244321}">
                <p14:modId xmlns:p14="http://schemas.microsoft.com/office/powerpoint/2010/main" val="3654713538"/>
              </p:ext>
            </p:extLst>
          </p:nvPr>
        </p:nvGraphicFramePr>
        <p:xfrm>
          <a:off x="1508082" y="2232954"/>
          <a:ext cx="7672477" cy="4886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0801BB6-D613-4D41-B3CC-4740E79FD704}"/>
              </a:ext>
            </a:extLst>
          </p:cNvPr>
          <p:cNvSpPr/>
          <p:nvPr/>
        </p:nvSpPr>
        <p:spPr>
          <a:xfrm>
            <a:off x="7229677" y="2007442"/>
            <a:ext cx="3108271" cy="1815882"/>
          </a:xfrm>
          <a:prstGeom prst="rect">
            <a:avLst/>
          </a:prstGeom>
          <a:ln>
            <a:solidFill>
              <a:schemeClr val="accent5"/>
            </a:solidFill>
          </a:ln>
        </p:spPr>
        <p:txBody>
          <a:bodyPr wrap="square">
            <a:spAutoFit/>
          </a:bodyPr>
          <a:lstStyle/>
          <a:p>
            <a:pPr defTabSz="914400"/>
            <a:r>
              <a:rPr lang="en-GB" sz="1400" b="1" dirty="0">
                <a:solidFill>
                  <a:prstClr val="black"/>
                </a:solidFill>
              </a:rPr>
              <a:t>‘Type 2 Thinking’. </a:t>
            </a:r>
            <a:r>
              <a:rPr lang="en-GB" sz="1400" dirty="0">
                <a:solidFill>
                  <a:prstClr val="black"/>
                </a:solidFill>
              </a:rPr>
              <a:t>– We use consideration and judgement when deciding what they want to do</a:t>
            </a:r>
            <a:endParaRPr lang="en-GB" sz="1400" b="1" dirty="0">
              <a:solidFill>
                <a:prstClr val="black"/>
              </a:solidFill>
            </a:endParaRPr>
          </a:p>
          <a:p>
            <a:pPr defTabSz="914400"/>
            <a:endParaRPr lang="en-GB" sz="1400" b="1" dirty="0">
              <a:solidFill>
                <a:prstClr val="black"/>
              </a:solidFill>
            </a:endParaRPr>
          </a:p>
          <a:p>
            <a:pPr defTabSz="914400"/>
            <a:r>
              <a:rPr lang="en-GB" sz="1400" b="1" dirty="0">
                <a:solidFill>
                  <a:prstClr val="black"/>
                </a:solidFill>
              </a:rPr>
              <a:t>‘Type 1 Thinking’. </a:t>
            </a:r>
            <a:r>
              <a:rPr lang="en-GB" sz="1400" dirty="0">
                <a:solidFill>
                  <a:prstClr val="black"/>
                </a:solidFill>
              </a:rPr>
              <a:t>- We</a:t>
            </a:r>
            <a:r>
              <a:rPr lang="en-GB" sz="1400" b="1" dirty="0">
                <a:solidFill>
                  <a:prstClr val="black"/>
                </a:solidFill>
              </a:rPr>
              <a:t> </a:t>
            </a:r>
            <a:r>
              <a:rPr lang="en-GB" sz="1400" dirty="0">
                <a:solidFill>
                  <a:prstClr val="black"/>
                </a:solidFill>
              </a:rPr>
              <a:t>make quicker and more automatic decisions based on what is presented to them </a:t>
            </a:r>
          </a:p>
        </p:txBody>
      </p:sp>
      <p:sp>
        <p:nvSpPr>
          <p:cNvPr id="9" name="Rectangle 8">
            <a:extLst>
              <a:ext uri="{FF2B5EF4-FFF2-40B4-BE49-F238E27FC236}">
                <a16:creationId xmlns:a16="http://schemas.microsoft.com/office/drawing/2014/main" id="{046DEEBB-1DA3-4D89-85D8-AA6E00360EFA}"/>
              </a:ext>
            </a:extLst>
          </p:cNvPr>
          <p:cNvSpPr/>
          <p:nvPr/>
        </p:nvSpPr>
        <p:spPr>
          <a:xfrm>
            <a:off x="512188" y="4871781"/>
            <a:ext cx="2928713" cy="2185214"/>
          </a:xfrm>
          <a:prstGeom prst="rect">
            <a:avLst/>
          </a:prstGeom>
          <a:ln>
            <a:solidFill>
              <a:schemeClr val="accent5"/>
            </a:solidFill>
          </a:ln>
        </p:spPr>
        <p:txBody>
          <a:bodyPr wrap="square">
            <a:spAutoFit/>
          </a:bodyPr>
          <a:lstStyle/>
          <a:p>
            <a:pPr marL="285750" indent="-285750" defTabSz="914400">
              <a:spcBef>
                <a:spcPts val="300"/>
              </a:spcBef>
              <a:spcAft>
                <a:spcPts val="300"/>
              </a:spcAft>
              <a:buFont typeface="Arial" panose="020B0604020202020204" pitchFamily="34" charset="0"/>
              <a:buChar char="•"/>
            </a:pPr>
            <a:r>
              <a:rPr lang="en-GB" sz="1400" b="1" dirty="0">
                <a:solidFill>
                  <a:prstClr val="black"/>
                </a:solidFill>
              </a:rPr>
              <a:t>Settlers </a:t>
            </a:r>
            <a:r>
              <a:rPr lang="en-GB" sz="1400" dirty="0">
                <a:solidFill>
                  <a:prstClr val="black"/>
                </a:solidFill>
              </a:rPr>
              <a:t>– Like top-down messages and likely to follow the majority.</a:t>
            </a:r>
          </a:p>
          <a:p>
            <a:pPr marL="285750" indent="-285750" defTabSz="914400">
              <a:spcBef>
                <a:spcPts val="300"/>
              </a:spcBef>
              <a:spcAft>
                <a:spcPts val="300"/>
              </a:spcAft>
              <a:buFont typeface="Arial" panose="020B0604020202020204" pitchFamily="34" charset="0"/>
              <a:buChar char="•"/>
            </a:pPr>
            <a:r>
              <a:rPr lang="en-GB" sz="1400" b="1" dirty="0">
                <a:solidFill>
                  <a:prstClr val="black"/>
                </a:solidFill>
              </a:rPr>
              <a:t>Prospectors</a:t>
            </a:r>
            <a:r>
              <a:rPr lang="en-GB" sz="1400" dirty="0">
                <a:solidFill>
                  <a:prstClr val="black"/>
                </a:solidFill>
              </a:rPr>
              <a:t> - Guided by external influences &amp; want be part of the ‘in crowd’</a:t>
            </a:r>
          </a:p>
          <a:p>
            <a:pPr marL="285750" indent="-285750" defTabSz="914400">
              <a:spcBef>
                <a:spcPts val="300"/>
              </a:spcBef>
              <a:spcAft>
                <a:spcPts val="300"/>
              </a:spcAft>
              <a:buFont typeface="Arial" panose="020B0604020202020204" pitchFamily="34" charset="0"/>
              <a:buChar char="•"/>
            </a:pPr>
            <a:r>
              <a:rPr lang="en-GB" sz="1400" b="1" dirty="0">
                <a:solidFill>
                  <a:prstClr val="black"/>
                </a:solidFill>
              </a:rPr>
              <a:t>Pioneers</a:t>
            </a:r>
            <a:r>
              <a:rPr lang="en-GB" sz="1400" dirty="0">
                <a:solidFill>
                  <a:prstClr val="black"/>
                </a:solidFill>
              </a:rPr>
              <a:t> – Strong sense of right &amp; wrong and social purpose.</a:t>
            </a:r>
          </a:p>
        </p:txBody>
      </p:sp>
      <p:sp>
        <p:nvSpPr>
          <p:cNvPr id="10" name="Rectangle 9">
            <a:extLst>
              <a:ext uri="{FF2B5EF4-FFF2-40B4-BE49-F238E27FC236}">
                <a16:creationId xmlns:a16="http://schemas.microsoft.com/office/drawing/2014/main" id="{6B267D33-6DAA-44BA-BC92-B8C1C87395E9}"/>
              </a:ext>
            </a:extLst>
          </p:cNvPr>
          <p:cNvSpPr/>
          <p:nvPr/>
        </p:nvSpPr>
        <p:spPr>
          <a:xfrm>
            <a:off x="7692333" y="5279074"/>
            <a:ext cx="2645614" cy="1600438"/>
          </a:xfrm>
          <a:prstGeom prst="rect">
            <a:avLst/>
          </a:prstGeom>
          <a:ln>
            <a:solidFill>
              <a:schemeClr val="accent5"/>
            </a:solidFill>
          </a:ln>
        </p:spPr>
        <p:txBody>
          <a:bodyPr wrap="square">
            <a:spAutoFit/>
          </a:bodyPr>
          <a:lstStyle/>
          <a:p>
            <a:pPr defTabSz="914400"/>
            <a:r>
              <a:rPr lang="en-GB" sz="1400" dirty="0">
                <a:solidFill>
                  <a:prstClr val="black"/>
                </a:solidFill>
              </a:rPr>
              <a:t>Shortcuts that our brains take when making decisions. Most of the conscious decisions we make are being made with filtered data or a heavily biased mindset </a:t>
            </a:r>
          </a:p>
          <a:p>
            <a:pPr defTabSz="914400"/>
            <a:endParaRPr lang="en-US" sz="1400" dirty="0">
              <a:solidFill>
                <a:prstClr val="black"/>
              </a:solidFill>
            </a:endParaRPr>
          </a:p>
        </p:txBody>
      </p:sp>
      <p:sp>
        <p:nvSpPr>
          <p:cNvPr id="11" name="Oval 10">
            <a:extLst>
              <a:ext uri="{FF2B5EF4-FFF2-40B4-BE49-F238E27FC236}">
                <a16:creationId xmlns:a16="http://schemas.microsoft.com/office/drawing/2014/main" id="{F1ED831F-0516-4FB7-B08F-71313019F15F}"/>
              </a:ext>
            </a:extLst>
          </p:cNvPr>
          <p:cNvSpPr/>
          <p:nvPr/>
        </p:nvSpPr>
        <p:spPr>
          <a:xfrm>
            <a:off x="5344319" y="2011009"/>
            <a:ext cx="376082" cy="44816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1</a:t>
            </a:r>
          </a:p>
        </p:txBody>
      </p:sp>
      <p:sp>
        <p:nvSpPr>
          <p:cNvPr id="12" name="Oval 11">
            <a:extLst>
              <a:ext uri="{FF2B5EF4-FFF2-40B4-BE49-F238E27FC236}">
                <a16:creationId xmlns:a16="http://schemas.microsoft.com/office/drawing/2014/main" id="{3C4F650E-3E73-4DAC-8155-E5BF988E22E9}"/>
              </a:ext>
            </a:extLst>
          </p:cNvPr>
          <p:cNvSpPr/>
          <p:nvPr/>
        </p:nvSpPr>
        <p:spPr>
          <a:xfrm>
            <a:off x="338506" y="4554395"/>
            <a:ext cx="336116" cy="448169"/>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3</a:t>
            </a:r>
          </a:p>
        </p:txBody>
      </p:sp>
      <p:sp>
        <p:nvSpPr>
          <p:cNvPr id="13" name="Oval 12">
            <a:extLst>
              <a:ext uri="{FF2B5EF4-FFF2-40B4-BE49-F238E27FC236}">
                <a16:creationId xmlns:a16="http://schemas.microsoft.com/office/drawing/2014/main" id="{F275FD33-42E7-48DE-9F03-7D0976FDD89D}"/>
              </a:ext>
            </a:extLst>
          </p:cNvPr>
          <p:cNvSpPr/>
          <p:nvPr/>
        </p:nvSpPr>
        <p:spPr>
          <a:xfrm>
            <a:off x="7393335" y="5054989"/>
            <a:ext cx="376082" cy="44816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2</a:t>
            </a:r>
          </a:p>
        </p:txBody>
      </p:sp>
      <p:sp>
        <p:nvSpPr>
          <p:cNvPr id="14" name="Oval 13">
            <a:extLst>
              <a:ext uri="{FF2B5EF4-FFF2-40B4-BE49-F238E27FC236}">
                <a16:creationId xmlns:a16="http://schemas.microsoft.com/office/drawing/2014/main" id="{CF89B803-8EBC-498B-9F0D-81ED808AA8D6}"/>
              </a:ext>
            </a:extLst>
          </p:cNvPr>
          <p:cNvSpPr/>
          <p:nvPr/>
        </p:nvSpPr>
        <p:spPr>
          <a:xfrm>
            <a:off x="4631036" y="6261763"/>
            <a:ext cx="376082" cy="448169"/>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3</a:t>
            </a:r>
          </a:p>
        </p:txBody>
      </p:sp>
      <p:sp>
        <p:nvSpPr>
          <p:cNvPr id="15" name="Oval 14">
            <a:extLst>
              <a:ext uri="{FF2B5EF4-FFF2-40B4-BE49-F238E27FC236}">
                <a16:creationId xmlns:a16="http://schemas.microsoft.com/office/drawing/2014/main" id="{3B649CCE-C6A6-4B78-B2DD-51B0BE557548}"/>
              </a:ext>
            </a:extLst>
          </p:cNvPr>
          <p:cNvSpPr/>
          <p:nvPr/>
        </p:nvSpPr>
        <p:spPr>
          <a:xfrm>
            <a:off x="6957962" y="1686197"/>
            <a:ext cx="376082" cy="448169"/>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1</a:t>
            </a:r>
          </a:p>
        </p:txBody>
      </p:sp>
      <p:sp>
        <p:nvSpPr>
          <p:cNvPr id="16" name="Oval 15">
            <a:extLst>
              <a:ext uri="{FF2B5EF4-FFF2-40B4-BE49-F238E27FC236}">
                <a16:creationId xmlns:a16="http://schemas.microsoft.com/office/drawing/2014/main" id="{DBB8EBA1-3FD5-451E-A902-83506B574D92}"/>
              </a:ext>
            </a:extLst>
          </p:cNvPr>
          <p:cNvSpPr/>
          <p:nvPr/>
        </p:nvSpPr>
        <p:spPr>
          <a:xfrm>
            <a:off x="3441726" y="3781426"/>
            <a:ext cx="376082" cy="448169"/>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4</a:t>
            </a:r>
          </a:p>
        </p:txBody>
      </p:sp>
      <p:sp>
        <p:nvSpPr>
          <p:cNvPr id="17" name="Rectangle 16">
            <a:extLst>
              <a:ext uri="{FF2B5EF4-FFF2-40B4-BE49-F238E27FC236}">
                <a16:creationId xmlns:a16="http://schemas.microsoft.com/office/drawing/2014/main" id="{FC3CEAF5-468E-4001-8512-C50165312D8C}"/>
              </a:ext>
            </a:extLst>
          </p:cNvPr>
          <p:cNvSpPr/>
          <p:nvPr/>
        </p:nvSpPr>
        <p:spPr>
          <a:xfrm>
            <a:off x="570580" y="2453024"/>
            <a:ext cx="2885002" cy="1815882"/>
          </a:xfrm>
          <a:prstGeom prst="rect">
            <a:avLst/>
          </a:prstGeom>
          <a:ln>
            <a:solidFill>
              <a:schemeClr val="accent5"/>
            </a:solidFill>
          </a:ln>
        </p:spPr>
        <p:txBody>
          <a:bodyPr wrap="square" lIns="91440" tIns="45720" rIns="91440" bIns="45720" anchor="t">
            <a:spAutoFit/>
          </a:bodyPr>
          <a:lstStyle/>
          <a:p>
            <a:pPr defTabSz="914400"/>
            <a:r>
              <a:rPr lang="en-GB" sz="1400" dirty="0">
                <a:solidFill>
                  <a:prstClr val="black"/>
                </a:solidFill>
              </a:rPr>
              <a:t> Understand barriers through:</a:t>
            </a:r>
            <a:endParaRPr lang="en-GB" sz="1400" dirty="0">
              <a:solidFill>
                <a:prstClr val="black"/>
              </a:solidFill>
              <a:ea typeface="Roboto"/>
            </a:endParaRPr>
          </a:p>
          <a:p>
            <a:pPr marL="342900" indent="-342900" defTabSz="914400">
              <a:buFontTx/>
              <a:buAutoNum type="arabicPeriod"/>
            </a:pPr>
            <a:r>
              <a:rPr lang="en-GB" sz="1400" dirty="0">
                <a:solidFill>
                  <a:prstClr val="black"/>
                </a:solidFill>
                <a:ea typeface="Roboto"/>
              </a:rPr>
              <a:t>Defining the Behaviour to Change</a:t>
            </a:r>
          </a:p>
          <a:p>
            <a:pPr marL="342900" indent="-342900" defTabSz="914400">
              <a:buFontTx/>
              <a:buAutoNum type="arabicPeriod"/>
            </a:pPr>
            <a:r>
              <a:rPr lang="en-GB" sz="1400" dirty="0">
                <a:solidFill>
                  <a:prstClr val="black"/>
                </a:solidFill>
                <a:ea typeface="Roboto"/>
              </a:rPr>
              <a:t>Understanding:</a:t>
            </a:r>
          </a:p>
          <a:p>
            <a:pPr marL="800100" lvl="1" indent="-342900" defTabSz="914400">
              <a:buFont typeface="Arial" panose="020B0604020202020204" pitchFamily="34" charset="0"/>
              <a:buChar char="•"/>
            </a:pPr>
            <a:r>
              <a:rPr lang="en-GB" sz="1400" dirty="0">
                <a:solidFill>
                  <a:prstClr val="black"/>
                </a:solidFill>
                <a:ea typeface="Roboto"/>
              </a:rPr>
              <a:t>Capability</a:t>
            </a:r>
          </a:p>
          <a:p>
            <a:pPr marL="800100" lvl="1" indent="-342900" defTabSz="914400">
              <a:buFont typeface="Arial" panose="020B0604020202020204" pitchFamily="34" charset="0"/>
              <a:buChar char="•"/>
            </a:pPr>
            <a:r>
              <a:rPr lang="en-GB" sz="1400" dirty="0">
                <a:solidFill>
                  <a:prstClr val="black"/>
                </a:solidFill>
                <a:ea typeface="Roboto"/>
              </a:rPr>
              <a:t>Opportunity</a:t>
            </a:r>
          </a:p>
          <a:p>
            <a:pPr marL="800100" lvl="1" indent="-342900" defTabSz="914400">
              <a:buFont typeface="Arial" panose="020B0604020202020204" pitchFamily="34" charset="0"/>
              <a:buChar char="•"/>
            </a:pPr>
            <a:r>
              <a:rPr lang="en-GB" sz="1400" dirty="0">
                <a:solidFill>
                  <a:prstClr val="black"/>
                </a:solidFill>
                <a:ea typeface="Roboto"/>
              </a:rPr>
              <a:t>Motivation</a:t>
            </a:r>
          </a:p>
          <a:p>
            <a:pPr defTabSz="914400"/>
            <a:endParaRPr lang="en-US" sz="1400" dirty="0">
              <a:solidFill>
                <a:prstClr val="black"/>
              </a:solidFill>
              <a:ea typeface="Roboto"/>
            </a:endParaRPr>
          </a:p>
        </p:txBody>
      </p:sp>
      <p:sp>
        <p:nvSpPr>
          <p:cNvPr id="18" name="Oval 17">
            <a:extLst>
              <a:ext uri="{FF2B5EF4-FFF2-40B4-BE49-F238E27FC236}">
                <a16:creationId xmlns:a16="http://schemas.microsoft.com/office/drawing/2014/main" id="{F870AF84-175D-4986-AF11-FB05D18A7DBD}"/>
              </a:ext>
            </a:extLst>
          </p:cNvPr>
          <p:cNvSpPr/>
          <p:nvPr/>
        </p:nvSpPr>
        <p:spPr>
          <a:xfrm>
            <a:off x="374888" y="2113840"/>
            <a:ext cx="376082" cy="448169"/>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4</a:t>
            </a:r>
          </a:p>
        </p:txBody>
      </p:sp>
      <p:sp>
        <p:nvSpPr>
          <p:cNvPr id="19" name="Oval 18">
            <a:extLst>
              <a:ext uri="{FF2B5EF4-FFF2-40B4-BE49-F238E27FC236}">
                <a16:creationId xmlns:a16="http://schemas.microsoft.com/office/drawing/2014/main" id="{61309511-DA2E-4625-9835-C7F121F860CD}"/>
              </a:ext>
            </a:extLst>
          </p:cNvPr>
          <p:cNvSpPr/>
          <p:nvPr/>
        </p:nvSpPr>
        <p:spPr>
          <a:xfrm>
            <a:off x="6853594" y="3781426"/>
            <a:ext cx="376082" cy="44816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r>
              <a:rPr lang="en-US" sz="1600" b="1" dirty="0">
                <a:solidFill>
                  <a:srgbClr val="FFFFFF"/>
                </a:solidFill>
              </a:rPr>
              <a:t>2</a:t>
            </a:r>
          </a:p>
        </p:txBody>
      </p:sp>
      <p:sp>
        <p:nvSpPr>
          <p:cNvPr id="20" name="Marcador de texto 2">
            <a:extLst>
              <a:ext uri="{FF2B5EF4-FFF2-40B4-BE49-F238E27FC236}">
                <a16:creationId xmlns:a16="http://schemas.microsoft.com/office/drawing/2014/main" id="{736C7EF3-20EA-48AC-A9BC-7AD49CBEFD17}"/>
              </a:ext>
            </a:extLst>
          </p:cNvPr>
          <p:cNvSpPr>
            <a:spLocks noGrp="1"/>
          </p:cNvSpPr>
          <p:nvPr>
            <p:ph type="body" sz="quarter" idx="11"/>
          </p:nvPr>
        </p:nvSpPr>
        <p:spPr>
          <a:xfrm>
            <a:off x="577576" y="619735"/>
            <a:ext cx="8994868" cy="459410"/>
          </a:xfrm>
        </p:spPr>
        <p:txBody>
          <a:bodyPr/>
          <a:lstStyle/>
          <a:p>
            <a:r>
              <a:rPr lang="en-US" dirty="0">
                <a:latin typeface="Arial" panose="020B0604020202020204" pitchFamily="34" charset="0"/>
                <a:cs typeface="Arial" panose="020B0604020202020204" pitchFamily="34" charset="0"/>
              </a:rPr>
              <a:t>Concepts We Use To Develop Nudges</a:t>
            </a:r>
          </a:p>
        </p:txBody>
      </p:sp>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9883" y="431992"/>
            <a:ext cx="1688065" cy="7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584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813" y="918685"/>
            <a:ext cx="4449335" cy="5268492"/>
          </a:xfrm>
          <a:prstGeom prst="rect">
            <a:avLst/>
          </a:prstGeom>
          <a:noFill/>
        </p:spPr>
        <p:txBody>
          <a:bodyPr wrap="square" lIns="91438" tIns="45719" rIns="91438" bIns="45719" rtlCol="0">
            <a:spAutoFit/>
          </a:bodyPr>
          <a:lstStyle/>
          <a:p>
            <a:pPr>
              <a:lnSpc>
                <a:spcPct val="120000"/>
              </a:lnSpc>
            </a:pPr>
            <a:endParaRPr lang="en-US" sz="1900" dirty="0">
              <a:solidFill>
                <a:srgbClr val="404040"/>
              </a:solidFill>
            </a:endParaRPr>
          </a:p>
          <a:p>
            <a:pPr>
              <a:lnSpc>
                <a:spcPct val="150000"/>
              </a:lnSpc>
            </a:pPr>
            <a:r>
              <a:rPr lang="en-US" sz="1900" dirty="0">
                <a:solidFill>
                  <a:srgbClr val="404040"/>
                </a:solidFill>
              </a:rPr>
              <a:t>	   Non-Responder Follow up letter </a:t>
            </a:r>
            <a:r>
              <a:rPr lang="en-US" sz="1200" dirty="0">
                <a:solidFill>
                  <a:srgbClr val="404040"/>
                </a:solidFill>
              </a:rPr>
              <a:t>(English, Urdu, Bengali, Polish, Slovak, Romanian) </a:t>
            </a:r>
          </a:p>
          <a:p>
            <a:pPr>
              <a:lnSpc>
                <a:spcPct val="150000"/>
              </a:lnSpc>
            </a:pPr>
            <a:r>
              <a:rPr lang="en-US" sz="1200" dirty="0">
                <a:solidFill>
                  <a:srgbClr val="404040"/>
                </a:solidFill>
              </a:rPr>
              <a:t>	     </a:t>
            </a:r>
            <a:r>
              <a:rPr lang="en-US" sz="1900" dirty="0">
                <a:solidFill>
                  <a:srgbClr val="404040"/>
                </a:solidFill>
              </a:rPr>
              <a:t>Easy Read leaflet </a:t>
            </a:r>
            <a:r>
              <a:rPr lang="en-US" sz="1200" dirty="0">
                <a:solidFill>
                  <a:srgbClr val="404040"/>
                </a:solidFill>
              </a:rPr>
              <a:t>(English, Urdu, Bengali, Polish, Slovak, Romanian) </a:t>
            </a:r>
          </a:p>
          <a:p>
            <a:pPr>
              <a:lnSpc>
                <a:spcPct val="150000"/>
              </a:lnSpc>
            </a:pPr>
            <a:r>
              <a:rPr lang="en-US" sz="1900" dirty="0">
                <a:solidFill>
                  <a:srgbClr val="404040"/>
                </a:solidFill>
              </a:rPr>
              <a:t>	   SMS reminder messages </a:t>
            </a:r>
          </a:p>
          <a:p>
            <a:pPr>
              <a:lnSpc>
                <a:spcPct val="150000"/>
              </a:lnSpc>
            </a:pPr>
            <a:r>
              <a:rPr lang="en-US" sz="1900" dirty="0">
                <a:solidFill>
                  <a:srgbClr val="404040"/>
                </a:solidFill>
              </a:rPr>
              <a:t>	   Opportunistic Script </a:t>
            </a:r>
          </a:p>
          <a:p>
            <a:pPr>
              <a:lnSpc>
                <a:spcPct val="150000"/>
              </a:lnSpc>
            </a:pPr>
            <a:r>
              <a:rPr lang="en-US" sz="1900" dirty="0">
                <a:solidFill>
                  <a:srgbClr val="404040"/>
                </a:solidFill>
              </a:rPr>
              <a:t>	   Proactive Script </a:t>
            </a:r>
          </a:p>
          <a:p>
            <a:pPr>
              <a:lnSpc>
                <a:spcPct val="150000"/>
              </a:lnSpc>
            </a:pPr>
            <a:r>
              <a:rPr lang="en-US" sz="1900" dirty="0">
                <a:solidFill>
                  <a:srgbClr val="404040"/>
                </a:solidFill>
              </a:rPr>
              <a:t>	   Video Trial </a:t>
            </a:r>
          </a:p>
          <a:p>
            <a:pPr>
              <a:lnSpc>
                <a:spcPct val="150000"/>
              </a:lnSpc>
            </a:pPr>
            <a:r>
              <a:rPr lang="en-US" sz="1900" dirty="0">
                <a:solidFill>
                  <a:srgbClr val="404040"/>
                </a:solidFill>
              </a:rPr>
              <a:t>	    Drop in Clinic </a:t>
            </a:r>
          </a:p>
          <a:p>
            <a:pPr>
              <a:lnSpc>
                <a:spcPct val="150000"/>
              </a:lnSpc>
            </a:pPr>
            <a:endParaRPr lang="en-US" sz="1900" dirty="0">
              <a:solidFill>
                <a:srgbClr val="404040"/>
              </a:solidFill>
            </a:endParaRPr>
          </a:p>
          <a:p>
            <a:pPr>
              <a:lnSpc>
                <a:spcPct val="150000"/>
              </a:lnSpc>
            </a:pPr>
            <a:endParaRPr lang="en-US" sz="1900" dirty="0">
              <a:solidFill>
                <a:srgbClr val="404040"/>
              </a:solidFill>
            </a:endParaRPr>
          </a:p>
          <a:p>
            <a:pPr>
              <a:lnSpc>
                <a:spcPct val="120000"/>
              </a:lnSpc>
            </a:pPr>
            <a:endParaRPr lang="en-US" sz="1900" dirty="0">
              <a:solidFill>
                <a:srgbClr val="404040"/>
              </a:solidFill>
            </a:endParaRPr>
          </a:p>
        </p:txBody>
      </p:sp>
      <p:pic>
        <p:nvPicPr>
          <p:cNvPr id="3" name="Picture 2"/>
          <p:cNvPicPr>
            <a:picLocks noChangeAspect="1"/>
          </p:cNvPicPr>
          <p:nvPr/>
        </p:nvPicPr>
        <p:blipFill>
          <a:blip r:embed="rId3"/>
          <a:stretch>
            <a:fillRect/>
          </a:stretch>
        </p:blipFill>
        <p:spPr>
          <a:xfrm>
            <a:off x="589354" y="1457381"/>
            <a:ext cx="241300" cy="241300"/>
          </a:xfrm>
          <a:prstGeom prst="rect">
            <a:avLst/>
          </a:prstGeom>
        </p:spPr>
      </p:pic>
      <p:pic>
        <p:nvPicPr>
          <p:cNvPr id="14" name="Picture 13"/>
          <p:cNvPicPr>
            <a:picLocks noChangeAspect="1"/>
          </p:cNvPicPr>
          <p:nvPr/>
        </p:nvPicPr>
        <p:blipFill>
          <a:blip r:embed="rId3"/>
          <a:stretch>
            <a:fillRect/>
          </a:stretch>
        </p:blipFill>
        <p:spPr>
          <a:xfrm>
            <a:off x="609476" y="2840447"/>
            <a:ext cx="241300" cy="241300"/>
          </a:xfrm>
          <a:prstGeom prst="rect">
            <a:avLst/>
          </a:prstGeom>
        </p:spPr>
      </p:pic>
      <p:pic>
        <p:nvPicPr>
          <p:cNvPr id="15" name="Picture 14"/>
          <p:cNvPicPr>
            <a:picLocks noChangeAspect="1"/>
          </p:cNvPicPr>
          <p:nvPr/>
        </p:nvPicPr>
        <p:blipFill>
          <a:blip r:embed="rId3"/>
          <a:stretch>
            <a:fillRect/>
          </a:stretch>
        </p:blipFill>
        <p:spPr>
          <a:xfrm>
            <a:off x="622325" y="3296103"/>
            <a:ext cx="241300" cy="241300"/>
          </a:xfrm>
          <a:prstGeom prst="rect">
            <a:avLst/>
          </a:prstGeom>
        </p:spPr>
      </p:pic>
      <p:sp>
        <p:nvSpPr>
          <p:cNvPr id="10" name="Rectangle 9"/>
          <p:cNvSpPr/>
          <p:nvPr/>
        </p:nvSpPr>
        <p:spPr>
          <a:xfrm>
            <a:off x="0" y="6657481"/>
            <a:ext cx="10688638" cy="9276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2">
            <a:extLst>
              <a:ext uri="{FF2B5EF4-FFF2-40B4-BE49-F238E27FC236}">
                <a16:creationId xmlns:a16="http://schemas.microsoft.com/office/drawing/2014/main" id="{75FCD61D-FB9A-4B74-9A1D-C6DDB34665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640" y="1465061"/>
            <a:ext cx="1520632" cy="214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27A9BDF3-01B9-43F3-8B27-66F6AA06D59F}"/>
              </a:ext>
            </a:extLst>
          </p:cNvPr>
          <p:cNvPicPr>
            <a:picLocks noChangeAspect="1"/>
          </p:cNvPicPr>
          <p:nvPr/>
        </p:nvPicPr>
        <p:blipFill>
          <a:blip r:embed="rId5"/>
          <a:stretch>
            <a:fillRect/>
          </a:stretch>
        </p:blipFill>
        <p:spPr>
          <a:xfrm>
            <a:off x="5082085" y="3773404"/>
            <a:ext cx="5455833" cy="2610297"/>
          </a:xfrm>
          <a:prstGeom prst="rect">
            <a:avLst/>
          </a:prstGeom>
        </p:spPr>
      </p:pic>
      <p:pic>
        <p:nvPicPr>
          <p:cNvPr id="5" name="Picture 4">
            <a:extLst>
              <a:ext uri="{FF2B5EF4-FFF2-40B4-BE49-F238E27FC236}">
                <a16:creationId xmlns:a16="http://schemas.microsoft.com/office/drawing/2014/main" id="{E9E5E747-5722-46D1-935A-0AC7A79D12DB}"/>
              </a:ext>
            </a:extLst>
          </p:cNvPr>
          <p:cNvPicPr>
            <a:picLocks noChangeAspect="1"/>
          </p:cNvPicPr>
          <p:nvPr/>
        </p:nvPicPr>
        <p:blipFill>
          <a:blip r:embed="rId6"/>
          <a:stretch>
            <a:fillRect/>
          </a:stretch>
        </p:blipFill>
        <p:spPr>
          <a:xfrm>
            <a:off x="6545765" y="1707435"/>
            <a:ext cx="3546088" cy="1705212"/>
          </a:xfrm>
          <a:prstGeom prst="rect">
            <a:avLst/>
          </a:prstGeom>
          <a:ln>
            <a:solidFill>
              <a:schemeClr val="tx1">
                <a:lumMod val="50000"/>
                <a:lumOff val="50000"/>
              </a:schemeClr>
            </a:solidFill>
          </a:ln>
        </p:spPr>
      </p:pic>
      <p:pic>
        <p:nvPicPr>
          <p:cNvPr id="6" name="Picture 5">
            <a:extLst>
              <a:ext uri="{FF2B5EF4-FFF2-40B4-BE49-F238E27FC236}">
                <a16:creationId xmlns:a16="http://schemas.microsoft.com/office/drawing/2014/main" id="{3D8FE077-FE33-4AB9-A0DE-76EE83C76400}"/>
              </a:ext>
            </a:extLst>
          </p:cNvPr>
          <p:cNvPicPr>
            <a:picLocks noChangeAspect="1"/>
          </p:cNvPicPr>
          <p:nvPr/>
        </p:nvPicPr>
        <p:blipFill>
          <a:blip r:embed="rId7"/>
          <a:stretch>
            <a:fillRect/>
          </a:stretch>
        </p:blipFill>
        <p:spPr>
          <a:xfrm>
            <a:off x="163932" y="4851978"/>
            <a:ext cx="4907576" cy="2610297"/>
          </a:xfrm>
          <a:prstGeom prst="rect">
            <a:avLst/>
          </a:prstGeom>
        </p:spPr>
      </p:pic>
      <p:sp>
        <p:nvSpPr>
          <p:cNvPr id="7" name="TextBox 6">
            <a:extLst>
              <a:ext uri="{FF2B5EF4-FFF2-40B4-BE49-F238E27FC236}">
                <a16:creationId xmlns:a16="http://schemas.microsoft.com/office/drawing/2014/main" id="{5AA6C4B8-8222-4247-932C-39DF007CC9BC}"/>
              </a:ext>
            </a:extLst>
          </p:cNvPr>
          <p:cNvSpPr txBox="1"/>
          <p:nvPr/>
        </p:nvSpPr>
        <p:spPr>
          <a:xfrm>
            <a:off x="360460" y="379141"/>
            <a:ext cx="6519842" cy="492443"/>
          </a:xfrm>
          <a:prstGeom prst="rect">
            <a:avLst/>
          </a:prstGeom>
          <a:noFill/>
        </p:spPr>
        <p:txBody>
          <a:bodyPr wrap="square" rtlCol="0">
            <a:spAutoFit/>
          </a:bodyPr>
          <a:lstStyle/>
          <a:p>
            <a:r>
              <a:rPr lang="en-GB" sz="2600" b="1" dirty="0"/>
              <a:t>Interventions</a:t>
            </a:r>
          </a:p>
        </p:txBody>
      </p:sp>
      <p:pic>
        <p:nvPicPr>
          <p:cNvPr id="16" name="Picture 3">
            <a:extLst>
              <a:ext uri="{FF2B5EF4-FFF2-40B4-BE49-F238E27FC236}">
                <a16:creationId xmlns:a16="http://schemas.microsoft.com/office/drawing/2014/main" id="{948446B7-E8EA-48CC-956D-8C2A06B36D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8809" y="174718"/>
            <a:ext cx="1688065" cy="7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CE2640B0-C4A3-4C2E-B959-BE2FD0ED3626}"/>
              </a:ext>
            </a:extLst>
          </p:cNvPr>
          <p:cNvPicPr>
            <a:picLocks noChangeAspect="1"/>
          </p:cNvPicPr>
          <p:nvPr/>
        </p:nvPicPr>
        <p:blipFill>
          <a:blip r:embed="rId3"/>
          <a:stretch>
            <a:fillRect/>
          </a:stretch>
        </p:blipFill>
        <p:spPr>
          <a:xfrm>
            <a:off x="589354" y="2144337"/>
            <a:ext cx="241300" cy="241300"/>
          </a:xfrm>
          <a:prstGeom prst="rect">
            <a:avLst/>
          </a:prstGeom>
        </p:spPr>
      </p:pic>
      <p:pic>
        <p:nvPicPr>
          <p:cNvPr id="19" name="Picture 18">
            <a:extLst>
              <a:ext uri="{FF2B5EF4-FFF2-40B4-BE49-F238E27FC236}">
                <a16:creationId xmlns:a16="http://schemas.microsoft.com/office/drawing/2014/main" id="{0E7F8E24-9133-4FFC-8678-684AF0B08E21}"/>
              </a:ext>
            </a:extLst>
          </p:cNvPr>
          <p:cNvPicPr>
            <a:picLocks noChangeAspect="1"/>
          </p:cNvPicPr>
          <p:nvPr/>
        </p:nvPicPr>
        <p:blipFill>
          <a:blip r:embed="rId3"/>
          <a:stretch>
            <a:fillRect/>
          </a:stretch>
        </p:blipFill>
        <p:spPr>
          <a:xfrm>
            <a:off x="622325" y="3700084"/>
            <a:ext cx="241300" cy="241300"/>
          </a:xfrm>
          <a:prstGeom prst="rect">
            <a:avLst/>
          </a:prstGeom>
        </p:spPr>
      </p:pic>
      <p:pic>
        <p:nvPicPr>
          <p:cNvPr id="20" name="Picture 19">
            <a:extLst>
              <a:ext uri="{FF2B5EF4-FFF2-40B4-BE49-F238E27FC236}">
                <a16:creationId xmlns:a16="http://schemas.microsoft.com/office/drawing/2014/main" id="{BCF1370A-06F9-4D48-B33A-0A09285C8C0F}"/>
              </a:ext>
            </a:extLst>
          </p:cNvPr>
          <p:cNvPicPr>
            <a:picLocks noChangeAspect="1"/>
          </p:cNvPicPr>
          <p:nvPr/>
        </p:nvPicPr>
        <p:blipFill>
          <a:blip r:embed="rId3"/>
          <a:stretch>
            <a:fillRect/>
          </a:stretch>
        </p:blipFill>
        <p:spPr>
          <a:xfrm>
            <a:off x="622325" y="4148085"/>
            <a:ext cx="241300" cy="241300"/>
          </a:xfrm>
          <a:prstGeom prst="rect">
            <a:avLst/>
          </a:prstGeom>
        </p:spPr>
      </p:pic>
      <p:pic>
        <p:nvPicPr>
          <p:cNvPr id="21" name="Picture 20">
            <a:extLst>
              <a:ext uri="{FF2B5EF4-FFF2-40B4-BE49-F238E27FC236}">
                <a16:creationId xmlns:a16="http://schemas.microsoft.com/office/drawing/2014/main" id="{5276AF9B-252F-4EEA-B96A-4F4FFD9C1117}"/>
              </a:ext>
            </a:extLst>
          </p:cNvPr>
          <p:cNvPicPr>
            <a:picLocks noChangeAspect="1"/>
          </p:cNvPicPr>
          <p:nvPr/>
        </p:nvPicPr>
        <p:blipFill>
          <a:blip r:embed="rId3"/>
          <a:stretch>
            <a:fillRect/>
          </a:stretch>
        </p:blipFill>
        <p:spPr>
          <a:xfrm>
            <a:off x="627622" y="4566672"/>
            <a:ext cx="241300" cy="241300"/>
          </a:xfrm>
          <a:prstGeom prst="rect">
            <a:avLst/>
          </a:prstGeom>
        </p:spPr>
      </p:pic>
    </p:spTree>
    <p:extLst>
      <p:ext uri="{BB962C8B-B14F-4D97-AF65-F5344CB8AC3E}">
        <p14:creationId xmlns:p14="http://schemas.microsoft.com/office/powerpoint/2010/main" val="353628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AD5DD-F14A-4BED-9BBC-7CD701C87036}"/>
              </a:ext>
            </a:extLst>
          </p:cNvPr>
          <p:cNvSpPr>
            <a:spLocks noGrp="1"/>
          </p:cNvSpPr>
          <p:nvPr>
            <p:ph type="body" sz="quarter" idx="11"/>
          </p:nvPr>
        </p:nvSpPr>
        <p:spPr>
          <a:xfrm>
            <a:off x="577576" y="390031"/>
            <a:ext cx="8994868" cy="459410"/>
          </a:xfrm>
        </p:spPr>
        <p:txBody>
          <a:bodyPr/>
          <a:lstStyle/>
          <a:p>
            <a:r>
              <a:rPr lang="en-GB" dirty="0"/>
              <a:t> Programme Process Steps &amp; Interventions</a:t>
            </a:r>
          </a:p>
        </p:txBody>
      </p:sp>
      <p:sp>
        <p:nvSpPr>
          <p:cNvPr id="27" name="Rectángulo 8">
            <a:extLst>
              <a:ext uri="{FF2B5EF4-FFF2-40B4-BE49-F238E27FC236}">
                <a16:creationId xmlns:a16="http://schemas.microsoft.com/office/drawing/2014/main" id="{A24B25E0-7953-D94D-BEF0-7291F5A12DE1}"/>
              </a:ext>
            </a:extLst>
          </p:cNvPr>
          <p:cNvSpPr/>
          <p:nvPr/>
        </p:nvSpPr>
        <p:spPr>
          <a:xfrm>
            <a:off x="5471976" y="4093047"/>
            <a:ext cx="4469900" cy="2554545"/>
          </a:xfrm>
          <a:prstGeom prst="rect">
            <a:avLst/>
          </a:prstGeom>
        </p:spPr>
        <p:txBody>
          <a:bodyPr wrap="square">
            <a:spAutoFit/>
          </a:bodyPr>
          <a:lstStyle/>
          <a:p>
            <a:pPr defTabSz="914400"/>
            <a:r>
              <a:rPr lang="en-US" sz="3200" b="1" dirty="0">
                <a:solidFill>
                  <a:srgbClr val="FFFFFF"/>
                </a:solidFill>
              </a:rPr>
              <a:t>UK Population:</a:t>
            </a:r>
          </a:p>
          <a:p>
            <a:pPr defTabSz="914400"/>
            <a:endParaRPr lang="en-US" sz="3200" dirty="0">
              <a:solidFill>
                <a:srgbClr val="FFFFFF"/>
              </a:solidFill>
            </a:endParaRPr>
          </a:p>
          <a:p>
            <a:pPr defTabSz="914400"/>
            <a:r>
              <a:rPr lang="en-US" sz="3200" dirty="0">
                <a:solidFill>
                  <a:srgbClr val="FFFFFF"/>
                </a:solidFill>
              </a:rPr>
              <a:t>20% Settlers</a:t>
            </a:r>
          </a:p>
          <a:p>
            <a:pPr defTabSz="914400"/>
            <a:r>
              <a:rPr lang="en-US" sz="3200" dirty="0">
                <a:solidFill>
                  <a:srgbClr val="FFFFFF"/>
                </a:solidFill>
              </a:rPr>
              <a:t>40% Prospectors</a:t>
            </a:r>
          </a:p>
          <a:p>
            <a:pPr defTabSz="914400"/>
            <a:r>
              <a:rPr lang="en-US" sz="3200" dirty="0">
                <a:solidFill>
                  <a:srgbClr val="FFFFFF"/>
                </a:solidFill>
              </a:rPr>
              <a:t>40% Pioneers</a:t>
            </a:r>
          </a:p>
        </p:txBody>
      </p:sp>
      <p:sp>
        <p:nvSpPr>
          <p:cNvPr id="28" name="TextBox 27">
            <a:extLst>
              <a:ext uri="{FF2B5EF4-FFF2-40B4-BE49-F238E27FC236}">
                <a16:creationId xmlns:a16="http://schemas.microsoft.com/office/drawing/2014/main" id="{1CB8AE76-E916-4847-B25B-B624DD8D7B68}"/>
              </a:ext>
            </a:extLst>
          </p:cNvPr>
          <p:cNvSpPr txBox="1"/>
          <p:nvPr/>
        </p:nvSpPr>
        <p:spPr>
          <a:xfrm>
            <a:off x="306845" y="1076901"/>
            <a:ext cx="4282221" cy="5478423"/>
          </a:xfrm>
          <a:prstGeom prst="rect">
            <a:avLst/>
          </a:prstGeom>
          <a:noFill/>
        </p:spPr>
        <p:txBody>
          <a:bodyPr wrap="square" rtlCol="0">
            <a:spAutoFit/>
          </a:bodyPr>
          <a:lstStyle/>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Behavioral Science Basic training and introduction to the interventions training delivered to Primary care team both clinical and non clinical - 1 x session F2F or over MS teams (1¼ Hour session).</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Practice/PCN working group including PM, GP, PN, Admin, Reception.</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Insight meeting to understand PCN/Practice challenge and discuss interventions (F2F or Virtual 1 hour).</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Go Live date for interventions meeting (45 mins)</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111" y="247752"/>
            <a:ext cx="1688065" cy="7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1CB8AE76-E916-4847-B25B-B624DD8D7B68}"/>
              </a:ext>
            </a:extLst>
          </p:cNvPr>
          <p:cNvSpPr txBox="1"/>
          <p:nvPr/>
        </p:nvSpPr>
        <p:spPr>
          <a:xfrm>
            <a:off x="5412041" y="1720676"/>
            <a:ext cx="4282221" cy="6093976"/>
          </a:xfrm>
          <a:prstGeom prst="rect">
            <a:avLst/>
          </a:prstGeom>
          <a:noFill/>
        </p:spPr>
        <p:txBody>
          <a:bodyPr wrap="square" rtlCol="0">
            <a:spAutoFit/>
          </a:bodyPr>
          <a:lstStyle/>
          <a:p>
            <a:pPr lvl="0" defTabSz="914400">
              <a:spcBef>
                <a:spcPts val="600"/>
              </a:spcBef>
              <a:spcAft>
                <a:spcPts val="600"/>
              </a:spcAft>
              <a:buClr>
                <a:srgbClr val="A2D45E"/>
              </a:buClr>
            </a:pPr>
            <a:r>
              <a:rPr lang="en-US" dirty="0">
                <a:solidFill>
                  <a:prstClr val="black">
                    <a:lumMod val="75000"/>
                  </a:prstClr>
                </a:solidFill>
              </a:rPr>
              <a:t>Interventions agreed and adapted to reflect practice processes and patient demographic.</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Non-Responder Letters</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Easy Read Leaflet</a:t>
            </a:r>
          </a:p>
          <a:p>
            <a:pPr marL="342900" lvl="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SMS Appointment Reminders</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Scripted Conversations </a:t>
            </a:r>
          </a:p>
          <a:p>
            <a:pPr marL="840639" lvl="1"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Opportunistic Help to Book</a:t>
            </a:r>
          </a:p>
          <a:p>
            <a:pPr marL="840639" lvl="1"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Pro-active Help to Book</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Drop in clinic resources</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COVID Nudge</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Social Media Messages</a:t>
            </a:r>
          </a:p>
          <a:p>
            <a:pPr marL="342900" indent="-342900" defTabSz="914400">
              <a:spcBef>
                <a:spcPts val="600"/>
              </a:spcBef>
              <a:spcAft>
                <a:spcPts val="600"/>
              </a:spcAft>
              <a:buClr>
                <a:srgbClr val="A2D45E"/>
              </a:buClr>
              <a:buFont typeface="Wingdings" panose="05000000000000000000" pitchFamily="2" charset="2"/>
              <a:buChar char="Ø"/>
            </a:pPr>
            <a:r>
              <a:rPr lang="en-US" dirty="0">
                <a:solidFill>
                  <a:prstClr val="black">
                    <a:lumMod val="75000"/>
                  </a:prstClr>
                </a:solidFill>
              </a:rPr>
              <a:t>Video</a:t>
            </a:r>
          </a:p>
          <a:p>
            <a:pPr defTabSz="914400">
              <a:spcBef>
                <a:spcPts val="600"/>
              </a:spcBef>
              <a:spcAft>
                <a:spcPts val="600"/>
              </a:spcAft>
            </a:pPr>
            <a:endParaRPr lang="en-US" b="1" dirty="0">
              <a:solidFill>
                <a:srgbClr val="468784"/>
              </a:solidFill>
            </a:endParaRPr>
          </a:p>
        </p:txBody>
      </p:sp>
    </p:spTree>
    <p:extLst>
      <p:ext uri="{BB962C8B-B14F-4D97-AF65-F5344CB8AC3E}">
        <p14:creationId xmlns:p14="http://schemas.microsoft.com/office/powerpoint/2010/main" val="52798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18755-8FA5-C143-9F7D-268F1C0EBBC7}"/>
              </a:ext>
            </a:extLst>
          </p:cNvPr>
          <p:cNvSpPr>
            <a:spLocks noGrp="1"/>
          </p:cNvSpPr>
          <p:nvPr>
            <p:ph type="body" sz="quarter" idx="11"/>
          </p:nvPr>
        </p:nvSpPr>
        <p:spPr/>
        <p:txBody>
          <a:bodyPr/>
          <a:lstStyle/>
          <a:p>
            <a:r>
              <a:rPr lang="en-GB" dirty="0"/>
              <a:t> Cervical Screening Results</a:t>
            </a:r>
            <a:endParaRPr lang="en-US" dirty="0"/>
          </a:p>
        </p:txBody>
      </p:sp>
      <p:sp>
        <p:nvSpPr>
          <p:cNvPr id="3" name="Text Placeholder 1">
            <a:extLst>
              <a:ext uri="{FF2B5EF4-FFF2-40B4-BE49-F238E27FC236}">
                <a16:creationId xmlns:a16="http://schemas.microsoft.com/office/drawing/2014/main" id="{16B0CB46-AB02-AC4A-8EA1-059D71F03C28}"/>
              </a:ext>
            </a:extLst>
          </p:cNvPr>
          <p:cNvSpPr txBox="1">
            <a:spLocks/>
          </p:cNvSpPr>
          <p:nvPr/>
        </p:nvSpPr>
        <p:spPr>
          <a:xfrm>
            <a:off x="577577" y="1633151"/>
            <a:ext cx="8994867" cy="365224"/>
          </a:xfrm>
          <a:prstGeom prst="rect">
            <a:avLst/>
          </a:prstGeom>
        </p:spPr>
        <p:txBody>
          <a:bodyPr lIns="0" tIns="0" bIns="0" anchor="ctr"/>
          <a:lstStyle>
            <a:defPPr>
              <a:defRPr lang="en-US"/>
            </a:defPPr>
            <a:lvl1pPr indent="0">
              <a:lnSpc>
                <a:spcPct val="90000"/>
              </a:lnSpc>
              <a:spcBef>
                <a:spcPts val="1000"/>
              </a:spcBef>
              <a:buFont typeface="Arial" panose="020B0604020202020204" pitchFamily="34" charset="0"/>
              <a:buNone/>
              <a:defRPr b="0">
                <a:solidFill>
                  <a:schemeClr val="accent5"/>
                </a:solidFill>
                <a:latin typeface="Roboto" panose="02000000000000000000"/>
                <a:ea typeface="Roboto" panose="0200000000000000000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753" dirty="0"/>
              <a:t>12 MONTH IMPACT ASSESSMENT; HIGHLIGHTS FROM NEW SURGERY, MEXBOROUGH</a:t>
            </a:r>
          </a:p>
        </p:txBody>
      </p:sp>
      <p:sp>
        <p:nvSpPr>
          <p:cNvPr id="4" name="Rectangle 3">
            <a:extLst>
              <a:ext uri="{FF2B5EF4-FFF2-40B4-BE49-F238E27FC236}">
                <a16:creationId xmlns:a16="http://schemas.microsoft.com/office/drawing/2014/main" id="{F998C367-779A-2043-8662-1389A99F8967}"/>
              </a:ext>
            </a:extLst>
          </p:cNvPr>
          <p:cNvSpPr/>
          <p:nvPr/>
        </p:nvSpPr>
        <p:spPr>
          <a:xfrm>
            <a:off x="6245883" y="3489364"/>
            <a:ext cx="4176792" cy="279234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53" dirty="0"/>
          </a:p>
        </p:txBody>
      </p:sp>
      <p:sp>
        <p:nvSpPr>
          <p:cNvPr id="5" name="Content Placeholder 2">
            <a:extLst>
              <a:ext uri="{FF2B5EF4-FFF2-40B4-BE49-F238E27FC236}">
                <a16:creationId xmlns:a16="http://schemas.microsoft.com/office/drawing/2014/main" id="{F879B523-564C-854B-B5B5-25693C63AC94}"/>
              </a:ext>
            </a:extLst>
          </p:cNvPr>
          <p:cNvSpPr txBox="1">
            <a:spLocks/>
          </p:cNvSpPr>
          <p:nvPr/>
        </p:nvSpPr>
        <p:spPr>
          <a:xfrm>
            <a:off x="577577" y="2023431"/>
            <a:ext cx="9845098" cy="1349748"/>
          </a:xfrm>
          <a:prstGeom prst="rect">
            <a:avLst/>
          </a:prstGeom>
          <a:solidFill>
            <a:srgbClr val="3BA98F"/>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1052" b="1" u="sng" dirty="0">
                <a:solidFill>
                  <a:schemeClr val="bg1"/>
                </a:solidFill>
                <a:latin typeface="Calibri" panose="020F0502020204030204" pitchFamily="34" charset="0"/>
              </a:rPr>
              <a:t>Outcome</a:t>
            </a:r>
            <a:r>
              <a:rPr lang="en-GB" sz="1052" b="1" dirty="0">
                <a:solidFill>
                  <a:schemeClr val="bg1"/>
                </a:solidFill>
                <a:latin typeface="Calibri" panose="020F0502020204030204" pitchFamily="34" charset="0"/>
              </a:rPr>
              <a:t>: </a:t>
            </a:r>
            <a:br>
              <a:rPr lang="en-GB" sz="1052" b="1" dirty="0">
                <a:solidFill>
                  <a:schemeClr val="bg1"/>
                </a:solidFill>
                <a:latin typeface="Calibri" panose="020F0502020204030204" pitchFamily="34" charset="0"/>
              </a:rPr>
            </a:br>
            <a:r>
              <a:rPr lang="en-GB" sz="1052" b="1" dirty="0">
                <a:solidFill>
                  <a:schemeClr val="bg1"/>
                </a:solidFill>
                <a:latin typeface="Calibri" panose="020F0502020204030204" pitchFamily="34" charset="0"/>
              </a:rPr>
              <a:t>Median based difference = Increase 139 samples taken (27%),  Mean based difference = Increase 85.82 samples taken (19%) </a:t>
            </a:r>
            <a:br>
              <a:rPr lang="en-GB" sz="1052" b="1" dirty="0">
                <a:solidFill>
                  <a:schemeClr val="bg1"/>
                </a:solidFill>
                <a:latin typeface="Calibri" panose="020F0502020204030204" pitchFamily="34" charset="0"/>
              </a:rPr>
            </a:br>
            <a:r>
              <a:rPr lang="en-GB" sz="1052" b="1" dirty="0">
                <a:solidFill>
                  <a:schemeClr val="bg1"/>
                </a:solidFill>
                <a:latin typeface="Calibri" panose="020F0502020204030204" pitchFamily="34" charset="0"/>
              </a:rPr>
              <a:t>Circa 5 – 7 additional women referred for further diagnostic activity.</a:t>
            </a:r>
          </a:p>
          <a:p>
            <a:pPr marL="0" indent="0">
              <a:lnSpc>
                <a:spcPct val="110000"/>
              </a:lnSpc>
              <a:spcBef>
                <a:spcPts val="0"/>
              </a:spcBef>
              <a:buNone/>
            </a:pPr>
            <a:r>
              <a:rPr lang="en-GB" sz="1052" dirty="0">
                <a:solidFill>
                  <a:schemeClr val="bg1"/>
                </a:solidFill>
                <a:latin typeface="Calibri" panose="020F0502020204030204" pitchFamily="34" charset="0"/>
              </a:rPr>
              <a:t>The practice previously had reasonable performance and hit QOF Targets; however, that traditionally took considerable effort to achieve.</a:t>
            </a:r>
          </a:p>
          <a:p>
            <a:pPr marL="0" indent="0">
              <a:lnSpc>
                <a:spcPct val="110000"/>
              </a:lnSpc>
              <a:spcBef>
                <a:spcPts val="0"/>
              </a:spcBef>
              <a:buNone/>
            </a:pPr>
            <a:r>
              <a:rPr lang="en-GB" sz="1052" dirty="0">
                <a:solidFill>
                  <a:schemeClr val="bg1"/>
                </a:solidFill>
                <a:latin typeface="Calibri" panose="020F0502020204030204" pitchFamily="34" charset="0"/>
              </a:rPr>
              <a:t>The practice staff anecdotally report an increase in people attending screening (which is validated in the data) and report people attending screening who previously delayed or avoided engaging with the practice in relation to the screening programme.  </a:t>
            </a:r>
            <a:r>
              <a:rPr lang="en-GB" sz="1052" b="1" dirty="0">
                <a:solidFill>
                  <a:schemeClr val="bg1"/>
                </a:solidFill>
                <a:latin typeface="Calibri" panose="020F0502020204030204" pitchFamily="34" charset="0"/>
              </a:rPr>
              <a:t> </a:t>
            </a:r>
          </a:p>
          <a:p>
            <a:pPr marL="0" indent="0">
              <a:lnSpc>
                <a:spcPct val="110000"/>
              </a:lnSpc>
              <a:spcBef>
                <a:spcPts val="0"/>
              </a:spcBef>
              <a:buNone/>
            </a:pPr>
            <a:r>
              <a:rPr lang="en-GB" sz="1052" dirty="0">
                <a:solidFill>
                  <a:schemeClr val="bg1"/>
                </a:solidFill>
                <a:latin typeface="Calibri" panose="020F0502020204030204" pitchFamily="34" charset="0"/>
              </a:rPr>
              <a:t>Interventions have been easy to implement and have provided consistency of approach and message across all practice staff. </a:t>
            </a:r>
          </a:p>
        </p:txBody>
      </p:sp>
      <p:sp>
        <p:nvSpPr>
          <p:cNvPr id="6" name="TextBox 5">
            <a:extLst>
              <a:ext uri="{FF2B5EF4-FFF2-40B4-BE49-F238E27FC236}">
                <a16:creationId xmlns:a16="http://schemas.microsoft.com/office/drawing/2014/main" id="{58EDE2A3-63C3-FF41-9FC0-E73D1F3548C9}"/>
              </a:ext>
            </a:extLst>
          </p:cNvPr>
          <p:cNvSpPr txBox="1"/>
          <p:nvPr/>
        </p:nvSpPr>
        <p:spPr>
          <a:xfrm>
            <a:off x="577576" y="3502575"/>
            <a:ext cx="5257024" cy="1063753"/>
          </a:xfrm>
          <a:prstGeom prst="rect">
            <a:avLst/>
          </a:prstGeom>
          <a:solidFill>
            <a:schemeClr val="accent5">
              <a:lumMod val="20000"/>
              <a:lumOff val="80000"/>
            </a:schemeClr>
          </a:solidFill>
          <a:ln>
            <a:solidFill>
              <a:schemeClr val="tx1"/>
            </a:solidFill>
          </a:ln>
        </p:spPr>
        <p:txBody>
          <a:bodyPr wrap="square">
            <a:spAutoFit/>
          </a:bodyPr>
          <a:lstStyle/>
          <a:p>
            <a:r>
              <a:rPr lang="en-GB" sz="1052" dirty="0">
                <a:solidFill>
                  <a:srgbClr val="000000"/>
                </a:solidFill>
                <a:latin typeface="Calibri" panose="020F0502020204030204" pitchFamily="34" charset="0"/>
              </a:rPr>
              <a:t>Trials commenced September 2020</a:t>
            </a:r>
          </a:p>
          <a:p>
            <a:pPr algn="l" rtl="0" fontAlgn="base"/>
            <a:r>
              <a:rPr lang="en-GB" sz="1052" dirty="0">
                <a:solidFill>
                  <a:srgbClr val="000000"/>
                </a:solidFill>
                <a:latin typeface="Calibri" panose="020F0502020204030204" pitchFamily="34" charset="0"/>
              </a:rPr>
              <a:t>4 Nudge Toolkits implemented: </a:t>
            </a:r>
          </a:p>
          <a:p>
            <a:pPr marL="551137" lvl="1" indent="-250517" fontAlgn="base">
              <a:buFont typeface="Wingdings" panose="05000000000000000000" pitchFamily="2" charset="2"/>
              <a:buChar char="q"/>
            </a:pPr>
            <a:r>
              <a:rPr lang="en-GB" sz="1052" dirty="0">
                <a:solidFill>
                  <a:srgbClr val="000000"/>
                </a:solidFill>
                <a:latin typeface="Calibri" panose="020F0502020204030204" pitchFamily="34" charset="0"/>
              </a:rPr>
              <a:t>Pro-active help to book – semi-scripted conversation </a:t>
            </a:r>
          </a:p>
          <a:p>
            <a:pPr marL="551137" lvl="1" indent="-250517" fontAlgn="base">
              <a:buFont typeface="Wingdings" panose="05000000000000000000" pitchFamily="2" charset="2"/>
              <a:buChar char="q"/>
            </a:pPr>
            <a:r>
              <a:rPr lang="en-GB" sz="1052" dirty="0">
                <a:solidFill>
                  <a:srgbClr val="000000"/>
                </a:solidFill>
                <a:latin typeface="Calibri" panose="020F0502020204030204" pitchFamily="34" charset="0"/>
              </a:rPr>
              <a:t>Opportunistic help to book  -semi scripted conversation </a:t>
            </a:r>
          </a:p>
          <a:p>
            <a:pPr marL="551137" lvl="1" indent="-250517" fontAlgn="base">
              <a:buFont typeface="Wingdings" panose="05000000000000000000" pitchFamily="2" charset="2"/>
              <a:buChar char="q"/>
            </a:pPr>
            <a:r>
              <a:rPr lang="en-GB" sz="1052" dirty="0">
                <a:solidFill>
                  <a:srgbClr val="000000"/>
                </a:solidFill>
                <a:latin typeface="Calibri" panose="020F0502020204030204" pitchFamily="34" charset="0"/>
              </a:rPr>
              <a:t>Non-Responder Letter </a:t>
            </a:r>
          </a:p>
          <a:p>
            <a:pPr marL="551137" lvl="1" indent="-250517" fontAlgn="base">
              <a:buFont typeface="Wingdings" panose="05000000000000000000" pitchFamily="2" charset="2"/>
              <a:buChar char="q"/>
            </a:pPr>
            <a:r>
              <a:rPr lang="en-GB" sz="1052" dirty="0">
                <a:solidFill>
                  <a:srgbClr val="000000"/>
                </a:solidFill>
                <a:latin typeface="Calibri" panose="020F0502020204030204" pitchFamily="34" charset="0"/>
              </a:rPr>
              <a:t>SMS Appointment Reminder -  Loss Aversion message  </a:t>
            </a:r>
            <a:endParaRPr lang="en-GB" sz="1052" dirty="0"/>
          </a:p>
        </p:txBody>
      </p:sp>
      <p:sp>
        <p:nvSpPr>
          <p:cNvPr id="7" name="TextBox 6">
            <a:extLst>
              <a:ext uri="{FF2B5EF4-FFF2-40B4-BE49-F238E27FC236}">
                <a16:creationId xmlns:a16="http://schemas.microsoft.com/office/drawing/2014/main" id="{EEAAF7F4-F319-9B44-B25C-F17B0D9B95B3}"/>
              </a:ext>
            </a:extLst>
          </p:cNvPr>
          <p:cNvSpPr txBox="1"/>
          <p:nvPr/>
        </p:nvSpPr>
        <p:spPr>
          <a:xfrm>
            <a:off x="6413183" y="5416845"/>
            <a:ext cx="3882764" cy="791242"/>
          </a:xfrm>
          <a:prstGeom prst="rect">
            <a:avLst/>
          </a:prstGeom>
          <a:solidFill>
            <a:schemeClr val="bg1"/>
          </a:solidFill>
          <a:ln>
            <a:solidFill>
              <a:schemeClr val="tx1"/>
            </a:solidFill>
          </a:ln>
        </p:spPr>
        <p:txBody>
          <a:bodyPr wrap="square" rtlCol="0">
            <a:spAutoFit/>
          </a:bodyPr>
          <a:lstStyle/>
          <a:p>
            <a:pPr marL="150310" indent="-150310" fontAlgn="base">
              <a:buFont typeface="Arial" panose="020B0604020202020204" pitchFamily="34" charset="0"/>
              <a:buChar char="•"/>
            </a:pPr>
            <a:r>
              <a:rPr lang="en-GB" sz="1052" dirty="0">
                <a:solidFill>
                  <a:srgbClr val="000000"/>
                </a:solidFill>
                <a:latin typeface="Calibri" panose="020F0502020204030204" pitchFamily="34" charset="0"/>
              </a:rPr>
              <a:t>Pre-Intervention Monthly Mean:  32.33 </a:t>
            </a:r>
          </a:p>
          <a:p>
            <a:pPr marL="150310" indent="-150310" fontAlgn="base">
              <a:spcAft>
                <a:spcPts val="351"/>
              </a:spcAft>
              <a:buFont typeface="Arial" panose="020B0604020202020204" pitchFamily="34" charset="0"/>
              <a:buChar char="•"/>
            </a:pPr>
            <a:r>
              <a:rPr lang="en-GB" sz="1052" dirty="0">
                <a:solidFill>
                  <a:srgbClr val="000000"/>
                </a:solidFill>
                <a:latin typeface="Calibri" panose="020F0502020204030204" pitchFamily="34" charset="0"/>
              </a:rPr>
              <a:t>Post-Intervention Monthly Mean:  42.91 (+10.58)</a:t>
            </a:r>
          </a:p>
          <a:p>
            <a:pPr marL="150310" indent="-150310" fontAlgn="base">
              <a:buFont typeface="Arial" panose="020B0604020202020204" pitchFamily="34" charset="0"/>
              <a:buChar char="•"/>
            </a:pPr>
            <a:r>
              <a:rPr lang="en-GB" sz="1052" dirty="0">
                <a:solidFill>
                  <a:srgbClr val="000000"/>
                </a:solidFill>
                <a:latin typeface="Calibri" panose="020F0502020204030204" pitchFamily="34" charset="0"/>
              </a:rPr>
              <a:t>Pre-Intervention Monthly Median:  32.00   </a:t>
            </a:r>
          </a:p>
          <a:p>
            <a:pPr marL="150310" indent="-150310" fontAlgn="base">
              <a:buFont typeface="Arial" panose="020B0604020202020204" pitchFamily="34" charset="0"/>
              <a:buChar char="•"/>
            </a:pPr>
            <a:r>
              <a:rPr lang="en-GB" sz="1052" dirty="0">
                <a:solidFill>
                  <a:srgbClr val="000000"/>
                </a:solidFill>
                <a:latin typeface="Calibri" panose="020F0502020204030204" pitchFamily="34" charset="0"/>
              </a:rPr>
              <a:t>Post-Intervention Monthly Median:  45.00  (+2.09)</a:t>
            </a:r>
          </a:p>
        </p:txBody>
      </p:sp>
      <p:sp>
        <p:nvSpPr>
          <p:cNvPr id="8" name="TextBox 7">
            <a:extLst>
              <a:ext uri="{FF2B5EF4-FFF2-40B4-BE49-F238E27FC236}">
                <a16:creationId xmlns:a16="http://schemas.microsoft.com/office/drawing/2014/main" id="{DF345758-67FB-694B-B09C-728B9129E067}"/>
              </a:ext>
            </a:extLst>
          </p:cNvPr>
          <p:cNvSpPr txBox="1"/>
          <p:nvPr/>
        </p:nvSpPr>
        <p:spPr>
          <a:xfrm>
            <a:off x="6675676" y="6281713"/>
            <a:ext cx="3688801" cy="254237"/>
          </a:xfrm>
          <a:prstGeom prst="rect">
            <a:avLst/>
          </a:prstGeom>
          <a:noFill/>
        </p:spPr>
        <p:txBody>
          <a:bodyPr wrap="square" rtlCol="0">
            <a:spAutoFit/>
          </a:bodyPr>
          <a:lstStyle/>
          <a:p>
            <a:pPr algn="r"/>
            <a:r>
              <a:rPr lang="en-GB" sz="1052" i="1" dirty="0">
                <a:solidFill>
                  <a:schemeClr val="accent5"/>
                </a:solidFill>
              </a:rPr>
              <a:t>Summary Evaluation Paper with full details attached</a:t>
            </a:r>
          </a:p>
        </p:txBody>
      </p:sp>
      <p:sp>
        <p:nvSpPr>
          <p:cNvPr id="9" name="TextBox 8">
            <a:extLst>
              <a:ext uri="{FF2B5EF4-FFF2-40B4-BE49-F238E27FC236}">
                <a16:creationId xmlns:a16="http://schemas.microsoft.com/office/drawing/2014/main" id="{26111764-9186-0E4C-A699-69AF630AF44A}"/>
              </a:ext>
            </a:extLst>
          </p:cNvPr>
          <p:cNvSpPr txBox="1"/>
          <p:nvPr/>
        </p:nvSpPr>
        <p:spPr>
          <a:xfrm>
            <a:off x="577576" y="5553184"/>
            <a:ext cx="5257026" cy="901850"/>
          </a:xfrm>
          <a:prstGeom prst="rect">
            <a:avLst/>
          </a:prstGeom>
          <a:solidFill>
            <a:srgbClr val="239ADA"/>
          </a:solidFill>
          <a:ln>
            <a:solidFill>
              <a:schemeClr val="tx1"/>
            </a:solidFill>
          </a:ln>
        </p:spPr>
        <p:txBody>
          <a:bodyPr wrap="square" rtlCol="0">
            <a:spAutoFit/>
          </a:bodyPr>
          <a:lstStyle/>
          <a:p>
            <a:r>
              <a:rPr lang="en-GB" sz="1052" u="sng" dirty="0"/>
              <a:t>Data Variations</a:t>
            </a:r>
          </a:p>
          <a:p>
            <a:pPr marL="250517" indent="-250517">
              <a:buFont typeface="Arial" panose="020B0604020202020204" pitchFamily="34" charset="0"/>
              <a:buChar char="•"/>
            </a:pPr>
            <a:r>
              <a:rPr lang="en-GB" sz="1052" dirty="0"/>
              <a:t>Categorisation of samples changed in xx so no further historic data is available.</a:t>
            </a:r>
          </a:p>
          <a:p>
            <a:pPr marL="250517" indent="-250517">
              <a:buFont typeface="Arial" panose="020B0604020202020204" pitchFamily="34" charset="0"/>
              <a:buChar char="•"/>
            </a:pPr>
            <a:r>
              <a:rPr lang="en-GB" sz="1052" dirty="0"/>
              <a:t>COVID pandemic halted sample taking from xx – xx</a:t>
            </a:r>
          </a:p>
          <a:p>
            <a:pPr marL="250517" indent="-250517">
              <a:buFont typeface="Arial" panose="020B0604020202020204" pitchFamily="34" charset="0"/>
              <a:buChar char="•"/>
            </a:pPr>
            <a:r>
              <a:rPr lang="en-GB" sz="1052" dirty="0"/>
              <a:t>December data reflects 3 weeks not 4 week sample taking due to Christmas break</a:t>
            </a:r>
          </a:p>
        </p:txBody>
      </p:sp>
      <p:sp>
        <p:nvSpPr>
          <p:cNvPr id="10" name="TextBox 9">
            <a:extLst>
              <a:ext uri="{FF2B5EF4-FFF2-40B4-BE49-F238E27FC236}">
                <a16:creationId xmlns:a16="http://schemas.microsoft.com/office/drawing/2014/main" id="{3ADF04FE-4328-624F-848D-784741AD48E6}"/>
              </a:ext>
            </a:extLst>
          </p:cNvPr>
          <p:cNvSpPr txBox="1"/>
          <p:nvPr/>
        </p:nvSpPr>
        <p:spPr>
          <a:xfrm>
            <a:off x="577574" y="4700524"/>
            <a:ext cx="5257026" cy="739946"/>
          </a:xfrm>
          <a:prstGeom prst="rect">
            <a:avLst/>
          </a:prstGeom>
          <a:noFill/>
          <a:ln>
            <a:solidFill>
              <a:schemeClr val="tx1"/>
            </a:solidFill>
          </a:ln>
        </p:spPr>
        <p:txBody>
          <a:bodyPr wrap="square" rtlCol="0">
            <a:spAutoFit/>
          </a:bodyPr>
          <a:lstStyle/>
          <a:p>
            <a:r>
              <a:rPr lang="en-GB" sz="1052" u="sng" dirty="0"/>
              <a:t>Demographic Information</a:t>
            </a:r>
          </a:p>
          <a:p>
            <a:pPr marL="250517" indent="-250517">
              <a:buFont typeface="Arial" panose="020B0604020202020204" pitchFamily="34" charset="0"/>
              <a:buChar char="•"/>
            </a:pPr>
            <a:r>
              <a:rPr lang="en-GB" sz="1052" dirty="0"/>
              <a:t>Predominantly a white British Population (over 95%)</a:t>
            </a:r>
          </a:p>
          <a:p>
            <a:pPr marL="250517" indent="-250517">
              <a:buFont typeface="Arial" panose="020B0604020202020204" pitchFamily="34" charset="0"/>
              <a:buChar char="•"/>
            </a:pPr>
            <a:r>
              <a:rPr lang="en-GB" sz="1052" dirty="0"/>
              <a:t>51% female &amp;  49% male</a:t>
            </a:r>
          </a:p>
          <a:p>
            <a:pPr marL="250517" indent="-250517">
              <a:buFont typeface="Arial" panose="020B0604020202020204" pitchFamily="34" charset="0"/>
              <a:buChar char="•"/>
            </a:pPr>
            <a:r>
              <a:rPr lang="en-GB" sz="1052" dirty="0"/>
              <a:t>Area of high deprivation.  Some ward in top decile/10%</a:t>
            </a:r>
          </a:p>
        </p:txBody>
      </p:sp>
      <p:pic>
        <p:nvPicPr>
          <p:cNvPr id="11" name="Picture 10" descr="Chart, line chart&#10;&#10;Description automatically generated">
            <a:extLst>
              <a:ext uri="{FF2B5EF4-FFF2-40B4-BE49-F238E27FC236}">
                <a16:creationId xmlns:a16="http://schemas.microsoft.com/office/drawing/2014/main" id="{0C95A3C7-49BE-E24C-8809-56D23D0D26EC}"/>
              </a:ext>
            </a:extLst>
          </p:cNvPr>
          <p:cNvPicPr>
            <a:picLocks noChangeAspect="1"/>
          </p:cNvPicPr>
          <p:nvPr/>
        </p:nvPicPr>
        <p:blipFill>
          <a:blip r:embed="rId2"/>
          <a:stretch>
            <a:fillRect/>
          </a:stretch>
        </p:blipFill>
        <p:spPr>
          <a:xfrm>
            <a:off x="6413183" y="3593158"/>
            <a:ext cx="3882764" cy="1732319"/>
          </a:xfrm>
          <a:prstGeom prst="rect">
            <a:avLst/>
          </a:prstGeom>
          <a:ln>
            <a:solidFill>
              <a:schemeClr val="tx1"/>
            </a:solidFill>
          </a:ln>
        </p:spPr>
      </p:pic>
      <p:pic>
        <p:nvPicPr>
          <p:cNvPr id="12" name="Picture 11" descr="A picture containing logo&#10;&#10;Description automatically generated">
            <a:extLst>
              <a:ext uri="{FF2B5EF4-FFF2-40B4-BE49-F238E27FC236}">
                <a16:creationId xmlns:a16="http://schemas.microsoft.com/office/drawing/2014/main" id="{B6B4521B-E7E9-BC4C-A6AB-E18541F39D4D}"/>
              </a:ext>
            </a:extLst>
          </p:cNvPr>
          <p:cNvPicPr>
            <a:picLocks noChangeAspect="1"/>
          </p:cNvPicPr>
          <p:nvPr/>
        </p:nvPicPr>
        <p:blipFill rotWithShape="1">
          <a:blip r:embed="rId3"/>
          <a:srcRect t="7382" r="-1" b="182"/>
          <a:stretch/>
        </p:blipFill>
        <p:spPr>
          <a:xfrm>
            <a:off x="9144000" y="365499"/>
            <a:ext cx="1278675" cy="626953"/>
          </a:xfrm>
          <a:prstGeom prst="rect">
            <a:avLst/>
          </a:prstGeom>
        </p:spPr>
      </p:pic>
    </p:spTree>
    <p:extLst>
      <p:ext uri="{BB962C8B-B14F-4D97-AF65-F5344CB8AC3E}">
        <p14:creationId xmlns:p14="http://schemas.microsoft.com/office/powerpoint/2010/main" val="1764331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2AD5DD-F14A-4BED-9BBC-7CD701C87036}"/>
              </a:ext>
            </a:extLst>
          </p:cNvPr>
          <p:cNvSpPr>
            <a:spLocks noGrp="1"/>
          </p:cNvSpPr>
          <p:nvPr>
            <p:ph type="body" sz="quarter" idx="11"/>
          </p:nvPr>
        </p:nvSpPr>
        <p:spPr>
          <a:xfrm>
            <a:off x="510199" y="390030"/>
            <a:ext cx="8994868" cy="459410"/>
          </a:xfrm>
        </p:spPr>
        <p:txBody>
          <a:bodyPr/>
          <a:lstStyle/>
          <a:p>
            <a:r>
              <a:rPr lang="en-GB" dirty="0"/>
              <a:t>Early Adopter Practices </a:t>
            </a:r>
            <a:r>
              <a:rPr lang="en-GB" dirty="0" err="1"/>
              <a:t>Testomony</a:t>
            </a:r>
            <a:endParaRPr lang="en-GB" dirty="0"/>
          </a:p>
        </p:txBody>
      </p:sp>
      <p:sp>
        <p:nvSpPr>
          <p:cNvPr id="27" name="Rectángulo 8">
            <a:extLst>
              <a:ext uri="{FF2B5EF4-FFF2-40B4-BE49-F238E27FC236}">
                <a16:creationId xmlns:a16="http://schemas.microsoft.com/office/drawing/2014/main" id="{A24B25E0-7953-D94D-BEF0-7291F5A12DE1}"/>
              </a:ext>
            </a:extLst>
          </p:cNvPr>
          <p:cNvSpPr/>
          <p:nvPr/>
        </p:nvSpPr>
        <p:spPr>
          <a:xfrm>
            <a:off x="5471976" y="4359885"/>
            <a:ext cx="4469900" cy="2554545"/>
          </a:xfrm>
          <a:prstGeom prst="rect">
            <a:avLst/>
          </a:prstGeom>
        </p:spPr>
        <p:txBody>
          <a:bodyPr wrap="square">
            <a:spAutoFit/>
          </a:bodyPr>
          <a:lstStyle/>
          <a:p>
            <a:pPr defTabSz="914400"/>
            <a:r>
              <a:rPr lang="en-US" sz="3200" b="1" dirty="0">
                <a:solidFill>
                  <a:srgbClr val="FFFFFF"/>
                </a:solidFill>
              </a:rPr>
              <a:t>UK Population:</a:t>
            </a:r>
          </a:p>
          <a:p>
            <a:pPr defTabSz="914400"/>
            <a:endParaRPr lang="en-US" sz="3200" dirty="0">
              <a:solidFill>
                <a:srgbClr val="FFFFFF"/>
              </a:solidFill>
            </a:endParaRPr>
          </a:p>
          <a:p>
            <a:pPr defTabSz="914400"/>
            <a:r>
              <a:rPr lang="en-US" sz="3200" dirty="0">
                <a:solidFill>
                  <a:srgbClr val="FFFFFF"/>
                </a:solidFill>
              </a:rPr>
              <a:t>20% Settlers</a:t>
            </a:r>
          </a:p>
          <a:p>
            <a:pPr defTabSz="914400"/>
            <a:r>
              <a:rPr lang="en-US" sz="3200" dirty="0">
                <a:solidFill>
                  <a:srgbClr val="FFFFFF"/>
                </a:solidFill>
              </a:rPr>
              <a:t>40% Prospectors</a:t>
            </a:r>
          </a:p>
          <a:p>
            <a:pPr defTabSz="914400"/>
            <a:r>
              <a:rPr lang="en-US" sz="3200" dirty="0">
                <a:solidFill>
                  <a:srgbClr val="FFFFFF"/>
                </a:solidFill>
              </a:rPr>
              <a:t>40% Pioneers</a:t>
            </a:r>
          </a:p>
        </p:txBody>
      </p:sp>
      <p:sp>
        <p:nvSpPr>
          <p:cNvPr id="28" name="TextBox 27">
            <a:extLst>
              <a:ext uri="{FF2B5EF4-FFF2-40B4-BE49-F238E27FC236}">
                <a16:creationId xmlns:a16="http://schemas.microsoft.com/office/drawing/2014/main" id="{1CB8AE76-E916-4847-B25B-B624DD8D7B68}"/>
              </a:ext>
            </a:extLst>
          </p:cNvPr>
          <p:cNvSpPr txBox="1"/>
          <p:nvPr/>
        </p:nvSpPr>
        <p:spPr>
          <a:xfrm>
            <a:off x="577576" y="6552559"/>
            <a:ext cx="4282221" cy="861774"/>
          </a:xfrm>
          <a:prstGeom prst="rect">
            <a:avLst/>
          </a:prstGeom>
          <a:noFill/>
        </p:spPr>
        <p:txBody>
          <a:bodyPr wrap="square" rtlCol="0">
            <a:spAutoFit/>
          </a:bodyPr>
          <a:lstStyle/>
          <a:p>
            <a:pPr algn="ctr" defTabSz="914400">
              <a:spcBef>
                <a:spcPts val="600"/>
              </a:spcBef>
              <a:spcAft>
                <a:spcPts val="600"/>
              </a:spcAft>
            </a:pPr>
            <a:endParaRPr lang="en-US" b="1" dirty="0">
              <a:solidFill>
                <a:srgbClr val="468784"/>
              </a:solidFill>
            </a:endParaRPr>
          </a:p>
          <a:p>
            <a:pPr defTabSz="914400">
              <a:spcBef>
                <a:spcPts val="600"/>
              </a:spcBef>
              <a:spcAft>
                <a:spcPts val="600"/>
              </a:spcAft>
            </a:pPr>
            <a:r>
              <a:rPr lang="en-US" b="1" dirty="0">
                <a:solidFill>
                  <a:srgbClr val="3F3F3F"/>
                </a:solidFill>
              </a:rPr>
              <a:t>Lots of Soft Benefits!!</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111" y="247752"/>
            <a:ext cx="1688065" cy="7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26013" y="1079448"/>
            <a:ext cx="9781300" cy="3192708"/>
          </a:xfrm>
          <a:prstGeom prst="wedgeRoundRectCallout">
            <a:avLst/>
          </a:prstGeom>
          <a:pattFill prst="ltUpDiag">
            <a:fgClr>
              <a:schemeClr val="accent1"/>
            </a:fgClr>
            <a:bgClr>
              <a:schemeClr val="accent2"/>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ct val="115000"/>
              </a:lnSpc>
              <a:spcAft>
                <a:spcPts val="1000"/>
              </a:spcAft>
            </a:pPr>
            <a:endParaRPr lang="en-GB" sz="1600" b="1" dirty="0">
              <a:latin typeface="Calibri"/>
              <a:ea typeface="Calibri"/>
              <a:cs typeface="Times New Roman"/>
            </a:endParaRPr>
          </a:p>
          <a:p>
            <a:pPr>
              <a:lnSpc>
                <a:spcPct val="115000"/>
              </a:lnSpc>
              <a:spcAft>
                <a:spcPts val="1000"/>
              </a:spcAft>
            </a:pPr>
            <a:r>
              <a:rPr lang="en-GB" sz="1600" b="1" dirty="0">
                <a:latin typeface="Calibri"/>
                <a:ea typeface="Calibri"/>
                <a:cs typeface="Times New Roman"/>
              </a:rPr>
              <a:t>New Surgery were fortunate to be invited to participate in a pilot scheme to improve our cervical cytology uptake rates.  It has been a total team approach working alongside the expertise of Cancer Alliance and </a:t>
            </a:r>
            <a:r>
              <a:rPr lang="en-GB" sz="1600" b="1" dirty="0" err="1">
                <a:latin typeface="Calibri"/>
                <a:ea typeface="Calibri"/>
                <a:cs typeface="Times New Roman"/>
              </a:rPr>
              <a:t>Caja</a:t>
            </a:r>
            <a:r>
              <a:rPr lang="en-GB" sz="1600" b="1" dirty="0">
                <a:latin typeface="Calibri"/>
                <a:ea typeface="Calibri"/>
                <a:cs typeface="Times New Roman"/>
              </a:rPr>
              <a:t> on the Behavioural Science Programme.</a:t>
            </a:r>
          </a:p>
          <a:p>
            <a:pPr>
              <a:lnSpc>
                <a:spcPct val="115000"/>
              </a:lnSpc>
              <a:spcAft>
                <a:spcPts val="1000"/>
              </a:spcAft>
            </a:pPr>
            <a:r>
              <a:rPr lang="en-GB" sz="1600" b="1" dirty="0">
                <a:latin typeface="Calibri"/>
                <a:ea typeface="Calibri"/>
                <a:cs typeface="Times New Roman"/>
              </a:rPr>
              <a:t>The training/guidance has been very supportive and engaging.  It has been eye opening experience into the world of behavioural science which has empowered us all to carry this into all different parts of our work (and lives).  We have greatly benefitted from the support from the Cancer Alliance [Tracey] and </a:t>
            </a:r>
            <a:r>
              <a:rPr lang="en-GB" sz="1600" b="1" dirty="0" err="1">
                <a:latin typeface="Calibri"/>
                <a:ea typeface="Calibri"/>
                <a:cs typeface="Times New Roman"/>
              </a:rPr>
              <a:t>Caja</a:t>
            </a:r>
            <a:r>
              <a:rPr lang="en-GB" sz="1600" b="1" dirty="0">
                <a:latin typeface="Calibri"/>
                <a:ea typeface="Calibri"/>
                <a:cs typeface="Times New Roman"/>
              </a:rPr>
              <a:t> [Nigel -BSP] and enjoyed every moment of the journey with them and the very positive results we have gained.  An experience we  recommend to all practices.</a:t>
            </a:r>
            <a:endParaRPr lang="en-GB" sz="1600" b="1" dirty="0">
              <a:effectLst/>
              <a:latin typeface="Calibri"/>
              <a:ea typeface="Calibri"/>
              <a:cs typeface="Times New Roman"/>
            </a:endParaRPr>
          </a:p>
        </p:txBody>
      </p:sp>
      <p:sp>
        <p:nvSpPr>
          <p:cNvPr id="11" name="TextBox 10">
            <a:extLst>
              <a:ext uri="{FF2B5EF4-FFF2-40B4-BE49-F238E27FC236}">
                <a16:creationId xmlns:a16="http://schemas.microsoft.com/office/drawing/2014/main" id="{03FE09DE-9EAA-46E7-9DF1-48D643497484}"/>
              </a:ext>
            </a:extLst>
          </p:cNvPr>
          <p:cNvSpPr txBox="1"/>
          <p:nvPr/>
        </p:nvSpPr>
        <p:spPr>
          <a:xfrm>
            <a:off x="332295" y="5170264"/>
            <a:ext cx="5566528" cy="400110"/>
          </a:xfrm>
          <a:prstGeom prst="rect">
            <a:avLst/>
          </a:prstGeom>
          <a:noFill/>
        </p:spPr>
        <p:txBody>
          <a:bodyPr wrap="square">
            <a:spAutoFit/>
          </a:bodyPr>
          <a:lstStyle/>
          <a:p>
            <a:r>
              <a:rPr lang="en-GB" dirty="0">
                <a:hlinkClick r:id="rId4"/>
              </a:rPr>
              <a:t>Nudge the Odds testimonials - YouTube</a:t>
            </a:r>
            <a:endParaRPr lang="en-GB" dirty="0"/>
          </a:p>
        </p:txBody>
      </p:sp>
      <p:pic>
        <p:nvPicPr>
          <p:cNvPr id="6" name="Picture 5">
            <a:extLst>
              <a:ext uri="{FF2B5EF4-FFF2-40B4-BE49-F238E27FC236}">
                <a16:creationId xmlns:a16="http://schemas.microsoft.com/office/drawing/2014/main" id="{4B4A4C21-8028-4FAE-944A-C610A195CB89}"/>
              </a:ext>
            </a:extLst>
          </p:cNvPr>
          <p:cNvPicPr>
            <a:picLocks noChangeAspect="1"/>
          </p:cNvPicPr>
          <p:nvPr/>
        </p:nvPicPr>
        <p:blipFill>
          <a:blip r:embed="rId5"/>
          <a:stretch>
            <a:fillRect/>
          </a:stretch>
        </p:blipFill>
        <p:spPr>
          <a:xfrm>
            <a:off x="6909847" y="4779390"/>
            <a:ext cx="3531329" cy="2135040"/>
          </a:xfrm>
          <a:prstGeom prst="rect">
            <a:avLst/>
          </a:prstGeom>
        </p:spPr>
      </p:pic>
    </p:spTree>
    <p:extLst>
      <p:ext uri="{BB962C8B-B14F-4D97-AF65-F5344CB8AC3E}">
        <p14:creationId xmlns:p14="http://schemas.microsoft.com/office/powerpoint/2010/main" val="191119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
      <a:dk1>
        <a:sysClr val="windowText" lastClr="000000"/>
      </a:dk1>
      <a:lt1>
        <a:srgbClr val="FFFFFF"/>
      </a:lt1>
      <a:dk2>
        <a:srgbClr val="3F3F3F"/>
      </a:dk2>
      <a:lt2>
        <a:srgbClr val="F2F2F2"/>
      </a:lt2>
      <a:accent1>
        <a:srgbClr val="51BAAD"/>
      </a:accent1>
      <a:accent2>
        <a:srgbClr val="5F4776"/>
      </a:accent2>
      <a:accent3>
        <a:srgbClr val="A2D45E"/>
      </a:accent3>
      <a:accent4>
        <a:srgbClr val="12284B"/>
      </a:accent4>
      <a:accent5>
        <a:srgbClr val="7D868C"/>
      </a:accent5>
      <a:accent6>
        <a:srgbClr val="E1CD00"/>
      </a:accent6>
      <a:hlink>
        <a:srgbClr val="FE5000"/>
      </a:hlink>
      <a:folHlink>
        <a:srgbClr val="407EC9"/>
      </a:folHlink>
    </a:clrScheme>
    <a:fontScheme name="Custom 10">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ltUpDiag">
          <a:fgClr>
            <a:schemeClr val="accent1"/>
          </a:fgClr>
          <a:bgClr>
            <a:schemeClr val="accent2"/>
          </a:bgClr>
        </a:pattFill>
        <a:ln>
          <a:solidFill>
            <a:schemeClr val="bg1"/>
          </a:solidFill>
        </a:ln>
      </a:spPr>
      <a:bodyPr lIns="0" tIns="0" rIns="0" bIns="0" rtlCol="0" anchor="ctr"/>
      <a:lstStyle>
        <a:defPPr algn="ctr">
          <a:defRPr sz="16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2">
      <a:dk1>
        <a:sysClr val="windowText" lastClr="000000"/>
      </a:dk1>
      <a:lt1>
        <a:srgbClr val="FFFFFF"/>
      </a:lt1>
      <a:dk2>
        <a:srgbClr val="3F3F3F"/>
      </a:dk2>
      <a:lt2>
        <a:srgbClr val="F2F2F2"/>
      </a:lt2>
      <a:accent1>
        <a:srgbClr val="51BAAD"/>
      </a:accent1>
      <a:accent2>
        <a:srgbClr val="5F4776"/>
      </a:accent2>
      <a:accent3>
        <a:srgbClr val="A2D45E"/>
      </a:accent3>
      <a:accent4>
        <a:srgbClr val="12284B"/>
      </a:accent4>
      <a:accent5>
        <a:srgbClr val="7D868C"/>
      </a:accent5>
      <a:accent6>
        <a:srgbClr val="E1CD00"/>
      </a:accent6>
      <a:hlink>
        <a:srgbClr val="FE5000"/>
      </a:hlink>
      <a:folHlink>
        <a:srgbClr val="407EC9"/>
      </a:folHlink>
    </a:clrScheme>
    <a:fontScheme name="Custom 10">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ltUpDiag">
          <a:fgClr>
            <a:schemeClr val="accent1"/>
          </a:fgClr>
          <a:bgClr>
            <a:schemeClr val="accent2"/>
          </a:bgClr>
        </a:pattFill>
        <a:ln>
          <a:solidFill>
            <a:schemeClr val="bg1"/>
          </a:solidFill>
        </a:ln>
      </a:spPr>
      <a:bodyPr lIns="0" tIns="0" rIns="0" bIns="0" rtlCol="0" anchor="ctr"/>
      <a:lstStyle>
        <a:defPPr algn="ctr">
          <a:defRPr sz="16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TotalTime>
  <Words>967</Words>
  <Application>Microsoft Office PowerPoint</Application>
  <PresentationFormat>Custom</PresentationFormat>
  <Paragraphs>121</Paragraphs>
  <Slides>7</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Roboto</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MOORE, Amy (NHS SOUTH YORKSHIRE ICB - 03N)</cp:lastModifiedBy>
  <cp:revision>38</cp:revision>
  <dcterms:created xsi:type="dcterms:W3CDTF">2021-02-10T14:53:38Z</dcterms:created>
  <dcterms:modified xsi:type="dcterms:W3CDTF">2023-07-27T09:29:54Z</dcterms:modified>
</cp:coreProperties>
</file>